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lvl1pPr>
    <a:lvl2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lvl2pPr>
    <a:lvl3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lvl3pPr>
    <a:lvl4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lvl4pPr>
    <a:lvl5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lvl5pPr>
    <a:lvl6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lvl6pPr>
    <a:lvl7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lvl7pPr>
    <a:lvl8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lvl8pPr>
    <a:lvl9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mpact"/>
          <a:ea typeface="Impact"/>
          <a:cs typeface="Impac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Impact"/>
          <a:ea typeface="Impact"/>
          <a:cs typeface="Impac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1B376A"/>
          </a:solidFill>
        </a:fill>
      </a:tcStyle>
    </a:firstCol>
    <a:lastRow>
      <a:tcTxStyle b="off" i="off">
        <a:font>
          <a:latin typeface="Impact"/>
          <a:ea typeface="Impact"/>
          <a:cs typeface="Impac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Impact"/>
          <a:ea typeface="Impact"/>
          <a:cs typeface="Impac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F1E3B"/>
          </a:solidFill>
        </a:fill>
      </a:tcStyle>
    </a:firstRow>
  </a:tblStyle>
  <a:tblStyle styleId="{C7B018BB-80A7-4F77-B60F-C8B233D01FF8}" styleName="">
    <a:tblBg/>
    <a:wholeTbl>
      <a:tcTxStyle b="off" i="off">
        <a:font>
          <a:latin typeface="Impact"/>
          <a:ea typeface="Impact"/>
          <a:cs typeface="Impac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FDF"/>
          </a:solidFill>
        </a:fill>
      </a:tcStyle>
    </a:wholeTbl>
    <a:band2H>
      <a:tcTxStyle b="def" i="def"/>
      <a:tcStyle>
        <a:tcBdr/>
        <a:fill>
          <a:solidFill>
            <a:srgbClr val="E7E9F0"/>
          </a:solidFill>
        </a:fill>
      </a:tcStyle>
    </a:band2H>
    <a:firstCol>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Impact"/>
          <a:ea typeface="Impact"/>
          <a:cs typeface="Impac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D2"/>
          </a:solidFill>
        </a:fill>
      </a:tcStyle>
    </a:wholeTbl>
    <a:band2H>
      <a:tcTxStyle b="def" i="def"/>
      <a:tcStyle>
        <a:tcBdr/>
        <a:fill>
          <a:solidFill>
            <a:srgbClr val="E7E7EA"/>
          </a:solidFill>
        </a:fill>
      </a:tcStyle>
    </a:band2H>
    <a:firstCol>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Impact"/>
          <a:ea typeface="Impact"/>
          <a:cs typeface="Impac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8E0"/>
          </a:solidFill>
        </a:fill>
      </a:tcStyle>
    </a:wholeTbl>
    <a:band2H>
      <a:tcTxStyle b="def" i="def"/>
      <a:tcStyle>
        <a:tcBdr/>
        <a:fill>
          <a:solidFill>
            <a:srgbClr val="E8F4F0"/>
          </a:solidFill>
        </a:fill>
      </a:tcStyle>
    </a:band2H>
    <a:firstCol>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Impact"/>
          <a:ea typeface="Impact"/>
          <a:cs typeface="Impac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Impact"/>
          <a:ea typeface="Impact"/>
          <a:cs typeface="Impac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Impact"/>
          <a:ea typeface="Impact"/>
          <a:cs typeface="Impac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Impact"/>
          <a:ea typeface="Impact"/>
          <a:cs typeface="Impac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Impact"/>
          <a:ea typeface="Impact"/>
          <a:cs typeface="Impac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Impact"/>
          <a:ea typeface="Impact"/>
          <a:cs typeface="Impac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74" name="Shape 274"/>
          <p:cNvSpPr/>
          <p:nvPr>
            <p:ph type="sldImg"/>
          </p:nvPr>
        </p:nvSpPr>
        <p:spPr>
          <a:xfrm>
            <a:off x="1143000" y="685800"/>
            <a:ext cx="4572000" cy="3429000"/>
          </a:xfrm>
          <a:prstGeom prst="rect">
            <a:avLst/>
          </a:prstGeom>
        </p:spPr>
        <p:txBody>
          <a:bodyPr/>
          <a:lstStyle/>
          <a:p>
            <a:pPr/>
          </a:p>
        </p:txBody>
      </p:sp>
      <p:sp>
        <p:nvSpPr>
          <p:cNvPr id="275" name="Shape 27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228600" defTabSz="228600" latinLnBrk="0">
      <a:lnSpc>
        <a:spcPct val="117999"/>
      </a:lnSpc>
      <a:defRPr sz="1100">
        <a:latin typeface="+mn-lt"/>
        <a:ea typeface="+mn-ea"/>
        <a:cs typeface="+mn-cs"/>
        <a:sym typeface="Helvetica Neue"/>
      </a:defRPr>
    </a:lvl2pPr>
    <a:lvl3pPr indent="457200" defTabSz="228600" latinLnBrk="0">
      <a:lnSpc>
        <a:spcPct val="117999"/>
      </a:lnSpc>
      <a:defRPr sz="1100">
        <a:latin typeface="+mn-lt"/>
        <a:ea typeface="+mn-ea"/>
        <a:cs typeface="+mn-cs"/>
        <a:sym typeface="Helvetica Neue"/>
      </a:defRPr>
    </a:lvl3pPr>
    <a:lvl4pPr indent="685800" defTabSz="228600" latinLnBrk="0">
      <a:lnSpc>
        <a:spcPct val="117999"/>
      </a:lnSpc>
      <a:defRPr sz="1100">
        <a:latin typeface="+mn-lt"/>
        <a:ea typeface="+mn-ea"/>
        <a:cs typeface="+mn-cs"/>
        <a:sym typeface="Helvetica Neue"/>
      </a:defRPr>
    </a:lvl4pPr>
    <a:lvl5pPr indent="914400" defTabSz="228600" latinLnBrk="0">
      <a:lnSpc>
        <a:spcPct val="117999"/>
      </a:lnSpc>
      <a:defRPr sz="1100">
        <a:latin typeface="+mn-lt"/>
        <a:ea typeface="+mn-ea"/>
        <a:cs typeface="+mn-cs"/>
        <a:sym typeface="Helvetica Neue"/>
      </a:defRPr>
    </a:lvl5pPr>
    <a:lvl6pPr indent="1143000" defTabSz="228600" latinLnBrk="0">
      <a:lnSpc>
        <a:spcPct val="117999"/>
      </a:lnSpc>
      <a:defRPr sz="1100">
        <a:latin typeface="+mn-lt"/>
        <a:ea typeface="+mn-ea"/>
        <a:cs typeface="+mn-cs"/>
        <a:sym typeface="Helvetica Neue"/>
      </a:defRPr>
    </a:lvl6pPr>
    <a:lvl7pPr indent="1371600" defTabSz="228600" latinLnBrk="0">
      <a:lnSpc>
        <a:spcPct val="117999"/>
      </a:lnSpc>
      <a:defRPr sz="1100">
        <a:latin typeface="+mn-lt"/>
        <a:ea typeface="+mn-ea"/>
        <a:cs typeface="+mn-cs"/>
        <a:sym typeface="Helvetica Neue"/>
      </a:defRPr>
    </a:lvl7pPr>
    <a:lvl8pPr indent="1600200" defTabSz="228600" latinLnBrk="0">
      <a:lnSpc>
        <a:spcPct val="117999"/>
      </a:lnSpc>
      <a:defRPr sz="1100">
        <a:latin typeface="+mn-lt"/>
        <a:ea typeface="+mn-ea"/>
        <a:cs typeface="+mn-cs"/>
        <a:sym typeface="Helvetica Neue"/>
      </a:defRPr>
    </a:lvl8pPr>
    <a:lvl9pPr indent="1828800" defTabSz="228600" latinLnBrk="0">
      <a:lnSpc>
        <a:spcPct val="117999"/>
      </a:lnSpc>
      <a:defRPr sz="11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 speaker">
    <p:spTree>
      <p:nvGrpSpPr>
        <p:cNvPr id="1" name=""/>
        <p:cNvGrpSpPr/>
        <p:nvPr/>
      </p:nvGrpSpPr>
      <p:grpSpPr>
        <a:xfrm>
          <a:off x="0" y="0"/>
          <a:ext cx="0" cy="0"/>
          <a:chOff x="0" y="0"/>
          <a:chExt cx="0" cy="0"/>
        </a:xfrm>
      </p:grpSpPr>
      <p:pic>
        <p:nvPicPr>
          <p:cNvPr id="12" name="Picture 3" descr="Picture 3"/>
          <p:cNvPicPr>
            <a:picLocks noChangeAspect="1"/>
          </p:cNvPicPr>
          <p:nvPr/>
        </p:nvPicPr>
        <p:blipFill>
          <a:blip r:embed="rId2">
            <a:extLst/>
          </a:blip>
          <a:stretch>
            <a:fillRect/>
          </a:stretch>
        </p:blipFill>
        <p:spPr>
          <a:xfrm>
            <a:off x="10074718" y="2875572"/>
            <a:ext cx="1261692" cy="2266145"/>
          </a:xfrm>
          <a:prstGeom prst="rect">
            <a:avLst/>
          </a:prstGeom>
          <a:ln w="12700">
            <a:miter lim="400000"/>
          </a:ln>
        </p:spPr>
      </p:pic>
      <p:pic>
        <p:nvPicPr>
          <p:cNvPr id="13" name="Picture 14" descr="Picture 14"/>
          <p:cNvPicPr>
            <a:picLocks noChangeAspect="1"/>
          </p:cNvPicPr>
          <p:nvPr/>
        </p:nvPicPr>
        <p:blipFill>
          <a:blip r:embed="rId3">
            <a:extLst/>
          </a:blip>
          <a:stretch>
            <a:fillRect/>
          </a:stretch>
        </p:blipFill>
        <p:spPr>
          <a:xfrm>
            <a:off x="7192536" y="1470383"/>
            <a:ext cx="5032917" cy="4769139"/>
          </a:xfrm>
          <a:prstGeom prst="rect">
            <a:avLst/>
          </a:prstGeom>
          <a:ln w="12700">
            <a:miter lim="400000"/>
          </a:ln>
        </p:spPr>
      </p:pic>
      <p:pic>
        <p:nvPicPr>
          <p:cNvPr id="14" name="Picture 16" descr="Picture 16"/>
          <p:cNvPicPr>
            <a:picLocks noChangeAspect="1"/>
          </p:cNvPicPr>
          <p:nvPr/>
        </p:nvPicPr>
        <p:blipFill>
          <a:blip r:embed="rId4">
            <a:extLst/>
          </a:blip>
          <a:stretch>
            <a:fillRect/>
          </a:stretch>
        </p:blipFill>
        <p:spPr>
          <a:xfrm>
            <a:off x="0" y="5061001"/>
            <a:ext cx="12192000" cy="1874878"/>
          </a:xfrm>
          <a:prstGeom prst="rect">
            <a:avLst/>
          </a:prstGeom>
          <a:ln w="12700">
            <a:miter lim="400000"/>
          </a:ln>
        </p:spPr>
      </p:pic>
      <p:sp>
        <p:nvSpPr>
          <p:cNvPr id="15" name="Body Level One…"/>
          <p:cNvSpPr txBox="1"/>
          <p:nvPr>
            <p:ph type="body" sz="quarter" idx="1"/>
          </p:nvPr>
        </p:nvSpPr>
        <p:spPr>
          <a:xfrm>
            <a:off x="5517817" y="2301378"/>
            <a:ext cx="5105997" cy="794744"/>
          </a:xfrm>
          <a:prstGeom prst="rect">
            <a:avLst/>
          </a:prstGeom>
        </p:spPr>
        <p:txBody>
          <a:bodyPr anchor="t"/>
          <a:lstStyle>
            <a:lvl1pPr marL="0" indent="0">
              <a:spcBef>
                <a:spcPts val="0"/>
              </a:spcBef>
              <a:buSzTx/>
              <a:buNone/>
              <a:defRPr cap="all" sz="3000">
                <a:solidFill>
                  <a:srgbClr val="5E5E5E"/>
                </a:solidFill>
                <a:latin typeface="+mj-lt"/>
                <a:ea typeface="+mj-ea"/>
                <a:cs typeface="+mj-cs"/>
                <a:sym typeface="Helvetica"/>
              </a:defRPr>
            </a:lvl1pPr>
            <a:lvl2pPr marL="638969" indent="-416719">
              <a:spcBef>
                <a:spcPts val="0"/>
              </a:spcBef>
              <a:defRPr cap="all" sz="3000">
                <a:solidFill>
                  <a:srgbClr val="5E5E5E"/>
                </a:solidFill>
                <a:latin typeface="+mj-lt"/>
                <a:ea typeface="+mj-ea"/>
                <a:cs typeface="+mj-cs"/>
                <a:sym typeface="Helvetica"/>
              </a:defRPr>
            </a:lvl2pPr>
            <a:lvl3pPr marL="861219" indent="-416719">
              <a:spcBef>
                <a:spcPts val="0"/>
              </a:spcBef>
              <a:defRPr cap="all" sz="3000">
                <a:solidFill>
                  <a:srgbClr val="5E5E5E"/>
                </a:solidFill>
                <a:latin typeface="+mj-lt"/>
                <a:ea typeface="+mj-ea"/>
                <a:cs typeface="+mj-cs"/>
                <a:sym typeface="Helvetica"/>
              </a:defRPr>
            </a:lvl3pPr>
            <a:lvl4pPr marL="1083469" indent="-416719">
              <a:spcBef>
                <a:spcPts val="0"/>
              </a:spcBef>
              <a:defRPr cap="all" sz="3000">
                <a:solidFill>
                  <a:srgbClr val="5E5E5E"/>
                </a:solidFill>
                <a:latin typeface="+mj-lt"/>
                <a:ea typeface="+mj-ea"/>
                <a:cs typeface="+mj-cs"/>
                <a:sym typeface="Helvetica"/>
              </a:defRPr>
            </a:lvl4pPr>
            <a:lvl5pPr marL="1305719" indent="-416719">
              <a:spcBef>
                <a:spcPts val="0"/>
              </a:spcBef>
              <a:defRPr cap="all" sz="3000">
                <a:solidFill>
                  <a:srgbClr val="5E5E5E"/>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6" name="Title, Company"/>
          <p:cNvSpPr txBox="1"/>
          <p:nvPr>
            <p:ph type="body" sz="quarter" idx="13"/>
          </p:nvPr>
        </p:nvSpPr>
        <p:spPr>
          <a:xfrm>
            <a:off x="5517817" y="2853270"/>
            <a:ext cx="5105997" cy="794745"/>
          </a:xfrm>
          <a:prstGeom prst="rect">
            <a:avLst/>
          </a:prstGeom>
        </p:spPr>
        <p:txBody>
          <a:bodyPr anchor="t"/>
          <a:lstStyle/>
          <a:p>
            <a:pPr marL="0" indent="0">
              <a:spcBef>
                <a:spcPts val="0"/>
              </a:spcBef>
              <a:buSzTx/>
              <a:buNone/>
              <a:defRPr sz="3200">
                <a:solidFill>
                  <a:srgbClr val="5E5E5E"/>
                </a:solidFill>
                <a:latin typeface="+mj-lt"/>
                <a:ea typeface="+mj-ea"/>
                <a:cs typeface="+mj-cs"/>
                <a:sym typeface="Helvetica"/>
              </a:defRPr>
            </a:pPr>
          </a:p>
        </p:txBody>
      </p:sp>
      <p:sp>
        <p:nvSpPr>
          <p:cNvPr id="17" name="Image"/>
          <p:cNvSpPr/>
          <p:nvPr>
            <p:ph type="pic" sz="quarter" idx="14"/>
          </p:nvPr>
        </p:nvSpPr>
        <p:spPr>
          <a:xfrm>
            <a:off x="1767672" y="939800"/>
            <a:ext cx="3004866" cy="3004866"/>
          </a:xfrm>
          <a:prstGeom prst="rect">
            <a:avLst/>
          </a:prstGeom>
        </p:spPr>
        <p:txBody>
          <a:bodyPr lIns="91439" tIns="45719" rIns="91439" bIns="45719" anchor="t">
            <a:noAutofit/>
          </a:bodyPr>
          <a:lstStyle/>
          <a:p>
            <a:pPr/>
          </a:p>
        </p:txBody>
      </p:sp>
      <p:sp>
        <p:nvSpPr>
          <p:cNvPr id="18" name="Title Text"/>
          <p:cNvSpPr txBox="1"/>
          <p:nvPr>
            <p:ph type="body" sz="quarter" idx="15"/>
          </p:nvPr>
        </p:nvSpPr>
        <p:spPr>
          <a:xfrm>
            <a:off x="5517819" y="1360307"/>
            <a:ext cx="5493893" cy="932210"/>
          </a:xfrm>
          <a:prstGeom prst="rect">
            <a:avLst/>
          </a:prstGeom>
        </p:spPr>
        <p:txBody>
          <a:bodyPr/>
          <a:lstStyle/>
          <a:p>
            <a:pPr marL="0" indent="0" defTabSz="328776">
              <a:spcBef>
                <a:spcPts val="0"/>
              </a:spcBef>
              <a:buSzTx/>
              <a:buNone/>
              <a:defRPr spc="92" sz="5060">
                <a:solidFill>
                  <a:srgbClr val="0075BC"/>
                </a:solidFill>
                <a:latin typeface="Impact"/>
                <a:ea typeface="Impact"/>
                <a:cs typeface="Impact"/>
                <a:sym typeface="Impact"/>
              </a:defRPr>
            </a:pPr>
          </a:p>
        </p:txBody>
      </p:sp>
      <p:pic>
        <p:nvPicPr>
          <p:cNvPr id="19" name="Picture 13" descr="Picture 13"/>
          <p:cNvPicPr>
            <a:picLocks noChangeAspect="1"/>
          </p:cNvPicPr>
          <p:nvPr/>
        </p:nvPicPr>
        <p:blipFill>
          <a:blip r:embed="rId5">
            <a:extLst/>
          </a:blip>
          <a:stretch>
            <a:fillRect/>
          </a:stretch>
        </p:blipFill>
        <p:spPr>
          <a:xfrm>
            <a:off x="10965377" y="6239521"/>
            <a:ext cx="1072918" cy="484664"/>
          </a:xfrm>
          <a:prstGeom prst="rect">
            <a:avLst/>
          </a:prstGeom>
          <a:ln w="12700">
            <a:miter lim="400000"/>
          </a:ln>
        </p:spPr>
      </p:pic>
      <p:pic>
        <p:nvPicPr>
          <p:cNvPr id="20" name="Picture 6" descr="Picture 6"/>
          <p:cNvPicPr>
            <a:picLocks noChangeAspect="1"/>
          </p:cNvPicPr>
          <p:nvPr/>
        </p:nvPicPr>
        <p:blipFill>
          <a:blip r:embed="rId6">
            <a:extLst/>
          </a:blip>
          <a:stretch>
            <a:fillRect/>
          </a:stretch>
        </p:blipFill>
        <p:spPr>
          <a:xfrm>
            <a:off x="626017" y="4875752"/>
            <a:ext cx="1604228" cy="1971458"/>
          </a:xfrm>
          <a:prstGeom prst="rect">
            <a:avLst/>
          </a:prstGeom>
          <a:ln w="12700">
            <a:miter lim="400000"/>
          </a:ln>
        </p:spPr>
      </p:pic>
      <p:sp>
        <p:nvSpPr>
          <p:cNvPr id="21"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ubtitle &amp; Body - Flat">
    <p:spTree>
      <p:nvGrpSpPr>
        <p:cNvPr id="1" name=""/>
        <p:cNvGrpSpPr/>
        <p:nvPr/>
      </p:nvGrpSpPr>
      <p:grpSpPr>
        <a:xfrm>
          <a:off x="0" y="0"/>
          <a:ext cx="0" cy="0"/>
          <a:chOff x="0" y="0"/>
          <a:chExt cx="0" cy="0"/>
        </a:xfrm>
      </p:grpSpPr>
      <p:pic>
        <p:nvPicPr>
          <p:cNvPr id="121" name="Image" descr="Image"/>
          <p:cNvPicPr>
            <a:picLocks noChangeAspect="1"/>
          </p:cNvPicPr>
          <p:nvPr/>
        </p:nvPicPr>
        <p:blipFill>
          <a:blip r:embed="rId2">
            <a:extLst/>
          </a:blip>
          <a:stretch>
            <a:fillRect/>
          </a:stretch>
        </p:blipFill>
        <p:spPr>
          <a:xfrm>
            <a:off x="0" y="6119367"/>
            <a:ext cx="12192000" cy="736601"/>
          </a:xfrm>
          <a:prstGeom prst="rect">
            <a:avLst/>
          </a:prstGeom>
          <a:ln w="12700">
            <a:miter lim="400000"/>
          </a:ln>
        </p:spPr>
      </p:pic>
      <p:sp>
        <p:nvSpPr>
          <p:cNvPr id="122" name="Body Level One…"/>
          <p:cNvSpPr txBox="1"/>
          <p:nvPr>
            <p:ph type="body" sz="half" idx="1"/>
          </p:nvPr>
        </p:nvSpPr>
        <p:spPr>
          <a:xfrm>
            <a:off x="840017" y="2080846"/>
            <a:ext cx="8500320" cy="3149800"/>
          </a:xfrm>
          <a:prstGeom prst="rect">
            <a:avLst/>
          </a:prstGeom>
        </p:spPr>
        <p:txBody>
          <a:bodyPr anchor="t"/>
          <a:lstStyle>
            <a:lvl1pPr marL="0" indent="0">
              <a:spcBef>
                <a:spcPts val="0"/>
              </a:spcBef>
              <a:buSzTx/>
              <a:buNone/>
              <a:defRPr sz="3000">
                <a:solidFill>
                  <a:srgbClr val="5E5E5E"/>
                </a:solidFill>
                <a:latin typeface="+mj-lt"/>
                <a:ea typeface="+mj-ea"/>
                <a:cs typeface="+mj-cs"/>
                <a:sym typeface="Helvetica"/>
              </a:defRPr>
            </a:lvl1pPr>
            <a:lvl2pPr marL="638969" indent="-416719">
              <a:spcBef>
                <a:spcPts val="0"/>
              </a:spcBef>
              <a:defRPr sz="3000">
                <a:solidFill>
                  <a:srgbClr val="5E5E5E"/>
                </a:solidFill>
                <a:latin typeface="+mj-lt"/>
                <a:ea typeface="+mj-ea"/>
                <a:cs typeface="+mj-cs"/>
                <a:sym typeface="Helvetica"/>
              </a:defRPr>
            </a:lvl2pPr>
            <a:lvl3pPr marL="861219" indent="-416719">
              <a:spcBef>
                <a:spcPts val="0"/>
              </a:spcBef>
              <a:defRPr sz="3000">
                <a:solidFill>
                  <a:srgbClr val="5E5E5E"/>
                </a:solidFill>
                <a:latin typeface="+mj-lt"/>
                <a:ea typeface="+mj-ea"/>
                <a:cs typeface="+mj-cs"/>
                <a:sym typeface="Helvetica"/>
              </a:defRPr>
            </a:lvl3pPr>
            <a:lvl4pPr marL="1083469" indent="-416719">
              <a:spcBef>
                <a:spcPts val="0"/>
              </a:spcBef>
              <a:defRPr sz="3000">
                <a:solidFill>
                  <a:srgbClr val="5E5E5E"/>
                </a:solidFill>
                <a:latin typeface="+mj-lt"/>
                <a:ea typeface="+mj-ea"/>
                <a:cs typeface="+mj-cs"/>
                <a:sym typeface="Helvetica"/>
              </a:defRPr>
            </a:lvl4pPr>
            <a:lvl5pPr marL="1305719" indent="-416719">
              <a:spcBef>
                <a:spcPts val="0"/>
              </a:spcBef>
              <a:defRPr sz="3000">
                <a:solidFill>
                  <a:srgbClr val="5E5E5E"/>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23" name="Title Here"/>
          <p:cNvSpPr txBox="1"/>
          <p:nvPr>
            <p:ph type="body" sz="quarter" idx="13"/>
          </p:nvPr>
        </p:nvSpPr>
        <p:spPr>
          <a:xfrm>
            <a:off x="865416" y="636408"/>
            <a:ext cx="10124879" cy="932209"/>
          </a:xfrm>
          <a:prstGeom prst="rect">
            <a:avLst/>
          </a:prstGeom>
        </p:spPr>
        <p:txBody>
          <a:bodyPr/>
          <a:lstStyle/>
          <a:p>
            <a:pPr marL="0" indent="0" defTabSz="402550">
              <a:spcBef>
                <a:spcPts val="0"/>
              </a:spcBef>
              <a:buSzTx/>
              <a:buNone/>
              <a:defRPr spc="98" sz="5096">
                <a:solidFill>
                  <a:srgbClr val="1E6CB3"/>
                </a:solidFill>
                <a:latin typeface="Impact"/>
                <a:ea typeface="Impact"/>
                <a:cs typeface="Impact"/>
                <a:sym typeface="Impact"/>
              </a:defRPr>
            </a:pPr>
          </a:p>
        </p:txBody>
      </p:sp>
      <p:pic>
        <p:nvPicPr>
          <p:cNvPr id="124" name="Picture 7" descr="Picture 7"/>
          <p:cNvPicPr>
            <a:picLocks noChangeAspect="1"/>
          </p:cNvPicPr>
          <p:nvPr/>
        </p:nvPicPr>
        <p:blipFill>
          <a:blip r:embed="rId3">
            <a:extLst/>
          </a:blip>
          <a:stretch>
            <a:fillRect/>
          </a:stretch>
        </p:blipFill>
        <p:spPr>
          <a:xfrm>
            <a:off x="10965377" y="6239521"/>
            <a:ext cx="1072918" cy="484664"/>
          </a:xfrm>
          <a:prstGeom prst="rect">
            <a:avLst/>
          </a:prstGeom>
          <a:ln w="12700">
            <a:miter lim="400000"/>
          </a:ln>
        </p:spPr>
      </p:pic>
      <p:sp>
        <p:nvSpPr>
          <p:cNvPr id="125" name="Subtitle here"/>
          <p:cNvSpPr txBox="1"/>
          <p:nvPr>
            <p:ph type="body" sz="quarter" idx="14"/>
          </p:nvPr>
        </p:nvSpPr>
        <p:spPr>
          <a:xfrm>
            <a:off x="840017" y="1483945"/>
            <a:ext cx="7709545" cy="515890"/>
          </a:xfrm>
          <a:prstGeom prst="rect">
            <a:avLst/>
          </a:prstGeom>
        </p:spPr>
        <p:txBody>
          <a:bodyPr anchor="t"/>
          <a:lstStyle/>
          <a:p>
            <a:pPr marL="0" indent="0" defTabSz="246582">
              <a:spcBef>
                <a:spcPts val="0"/>
              </a:spcBef>
              <a:buSzTx/>
              <a:buNone/>
              <a:defRPr sz="2523">
                <a:solidFill>
                  <a:srgbClr val="5E5E5E"/>
                </a:solidFill>
                <a:latin typeface="+mj-lt"/>
                <a:ea typeface="+mj-ea"/>
                <a:cs typeface="+mj-cs"/>
                <a:sym typeface="Helvetica"/>
              </a:defRPr>
            </a:pP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 Flat">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2">
            <a:extLst/>
          </a:blip>
          <a:stretch>
            <a:fillRect/>
          </a:stretch>
        </p:blipFill>
        <p:spPr>
          <a:xfrm>
            <a:off x="0" y="6119367"/>
            <a:ext cx="12192000" cy="736601"/>
          </a:xfrm>
          <a:prstGeom prst="rect">
            <a:avLst/>
          </a:prstGeom>
          <a:ln w="12700">
            <a:miter lim="400000"/>
          </a:ln>
        </p:spPr>
      </p:pic>
      <p:sp>
        <p:nvSpPr>
          <p:cNvPr id="134"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1E6CB3"/>
                </a:solidFill>
                <a:latin typeface="Impact"/>
                <a:ea typeface="Impact"/>
                <a:cs typeface="Impact"/>
                <a:sym typeface="Impact"/>
              </a:defRPr>
            </a:lvl1pPr>
            <a:lvl2pPr marL="944563" indent="-722313">
              <a:spcBef>
                <a:spcPts val="0"/>
              </a:spcBef>
              <a:defRPr spc="158" sz="5200">
                <a:solidFill>
                  <a:srgbClr val="1E6CB3"/>
                </a:solidFill>
                <a:latin typeface="Impact"/>
                <a:ea typeface="Impact"/>
                <a:cs typeface="Impact"/>
                <a:sym typeface="Impact"/>
              </a:defRPr>
            </a:lvl2pPr>
            <a:lvl3pPr marL="1166813" indent="-722313">
              <a:spcBef>
                <a:spcPts val="0"/>
              </a:spcBef>
              <a:defRPr spc="158" sz="5200">
                <a:solidFill>
                  <a:srgbClr val="1E6CB3"/>
                </a:solidFill>
                <a:latin typeface="Impact"/>
                <a:ea typeface="Impact"/>
                <a:cs typeface="Impact"/>
                <a:sym typeface="Impact"/>
              </a:defRPr>
            </a:lvl3pPr>
            <a:lvl4pPr marL="1389063" indent="-722313">
              <a:spcBef>
                <a:spcPts val="0"/>
              </a:spcBef>
              <a:defRPr spc="158" sz="5200">
                <a:solidFill>
                  <a:srgbClr val="1E6CB3"/>
                </a:solidFill>
                <a:latin typeface="Impact"/>
                <a:ea typeface="Impact"/>
                <a:cs typeface="Impact"/>
                <a:sym typeface="Impact"/>
              </a:defRPr>
            </a:lvl4pPr>
            <a:lvl5pPr marL="1611313" indent="-722313">
              <a:spcBef>
                <a:spcPts val="0"/>
              </a:spcBef>
              <a:defRPr spc="158" sz="52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135" name="Image"/>
          <p:cNvSpPr/>
          <p:nvPr>
            <p:ph type="pic" idx="13"/>
          </p:nvPr>
        </p:nvSpPr>
        <p:spPr>
          <a:xfrm>
            <a:off x="1750976" y="1798638"/>
            <a:ext cx="8353760" cy="5077422"/>
          </a:xfrm>
          <a:prstGeom prst="rect">
            <a:avLst/>
          </a:prstGeom>
        </p:spPr>
        <p:txBody>
          <a:bodyPr lIns="91439" tIns="45719" rIns="91439" bIns="45719" anchor="t">
            <a:noAutofit/>
          </a:bodyPr>
          <a:lstStyle/>
          <a:p>
            <a:pPr/>
          </a:p>
        </p:txBody>
      </p:sp>
      <p:pic>
        <p:nvPicPr>
          <p:cNvPr id="136" name="Picture 6" descr="Picture 6"/>
          <p:cNvPicPr>
            <a:picLocks noChangeAspect="1"/>
          </p:cNvPicPr>
          <p:nvPr/>
        </p:nvPicPr>
        <p:blipFill>
          <a:blip r:embed="rId3">
            <a:extLst/>
          </a:blip>
          <a:stretch>
            <a:fillRect/>
          </a:stretch>
        </p:blipFill>
        <p:spPr>
          <a:xfrm>
            <a:off x="10965377" y="6239521"/>
            <a:ext cx="1072918" cy="484664"/>
          </a:xfrm>
          <a:prstGeom prst="rect">
            <a:avLst/>
          </a:prstGeom>
          <a:ln w="12700">
            <a:miter lim="400000"/>
          </a:ln>
        </p:spPr>
      </p:pic>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Blank">
    <p:spTree>
      <p:nvGrpSpPr>
        <p:cNvPr id="1" name=""/>
        <p:cNvGrpSpPr/>
        <p:nvPr/>
      </p:nvGrpSpPr>
      <p:grpSpPr>
        <a:xfrm>
          <a:off x="0" y="0"/>
          <a:ext cx="0" cy="0"/>
          <a:chOff x="0" y="0"/>
          <a:chExt cx="0" cy="0"/>
        </a:xfrm>
      </p:grpSpPr>
      <p:sp>
        <p:nvSpPr>
          <p:cNvPr id="144"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1E6CB3"/>
                </a:solidFill>
                <a:latin typeface="Impact"/>
                <a:ea typeface="Impact"/>
                <a:cs typeface="Impact"/>
                <a:sym typeface="Impact"/>
              </a:defRPr>
            </a:lvl1pPr>
            <a:lvl2pPr marL="944563" indent="-722313">
              <a:spcBef>
                <a:spcPts val="0"/>
              </a:spcBef>
              <a:defRPr spc="158" sz="5200">
                <a:solidFill>
                  <a:srgbClr val="1E6CB3"/>
                </a:solidFill>
                <a:latin typeface="Impact"/>
                <a:ea typeface="Impact"/>
                <a:cs typeface="Impact"/>
                <a:sym typeface="Impact"/>
              </a:defRPr>
            </a:lvl2pPr>
            <a:lvl3pPr marL="1166813" indent="-722313">
              <a:spcBef>
                <a:spcPts val="0"/>
              </a:spcBef>
              <a:defRPr spc="158" sz="5200">
                <a:solidFill>
                  <a:srgbClr val="1E6CB3"/>
                </a:solidFill>
                <a:latin typeface="Impact"/>
                <a:ea typeface="Impact"/>
                <a:cs typeface="Impact"/>
                <a:sym typeface="Impact"/>
              </a:defRPr>
            </a:lvl3pPr>
            <a:lvl4pPr marL="1389063" indent="-722313">
              <a:spcBef>
                <a:spcPts val="0"/>
              </a:spcBef>
              <a:defRPr spc="158" sz="5200">
                <a:solidFill>
                  <a:srgbClr val="1E6CB3"/>
                </a:solidFill>
                <a:latin typeface="Impact"/>
                <a:ea typeface="Impact"/>
                <a:cs typeface="Impact"/>
                <a:sym typeface="Impact"/>
              </a:defRPr>
            </a:lvl4pPr>
            <a:lvl5pPr marL="1611313" indent="-722313">
              <a:spcBef>
                <a:spcPts val="0"/>
              </a:spcBef>
              <a:defRPr spc="158" sz="52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 Blank">
    <p:spTree>
      <p:nvGrpSpPr>
        <p:cNvPr id="1" name=""/>
        <p:cNvGrpSpPr/>
        <p:nvPr/>
      </p:nvGrpSpPr>
      <p:grpSpPr>
        <a:xfrm>
          <a:off x="0" y="0"/>
          <a:ext cx="0" cy="0"/>
          <a:chOff x="0" y="0"/>
          <a:chExt cx="0" cy="0"/>
        </a:xfrm>
      </p:grpSpPr>
      <p:sp>
        <p:nvSpPr>
          <p:cNvPr id="152"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0075BC"/>
                </a:solidFill>
                <a:latin typeface="Impact"/>
                <a:ea typeface="Impact"/>
                <a:cs typeface="Impact"/>
                <a:sym typeface="Impact"/>
              </a:defRPr>
            </a:lvl1pPr>
            <a:lvl2pPr marL="944563" indent="-722313">
              <a:spcBef>
                <a:spcPts val="0"/>
              </a:spcBef>
              <a:defRPr spc="158" sz="5200">
                <a:solidFill>
                  <a:srgbClr val="0075BC"/>
                </a:solidFill>
                <a:latin typeface="Impact"/>
                <a:ea typeface="Impact"/>
                <a:cs typeface="Impact"/>
                <a:sym typeface="Impact"/>
              </a:defRPr>
            </a:lvl2pPr>
            <a:lvl3pPr marL="1166813" indent="-722313">
              <a:spcBef>
                <a:spcPts val="0"/>
              </a:spcBef>
              <a:defRPr spc="158" sz="5200">
                <a:solidFill>
                  <a:srgbClr val="0075BC"/>
                </a:solidFill>
                <a:latin typeface="Impact"/>
                <a:ea typeface="Impact"/>
                <a:cs typeface="Impact"/>
                <a:sym typeface="Impact"/>
              </a:defRPr>
            </a:lvl3pPr>
            <a:lvl4pPr marL="1389063" indent="-722313">
              <a:spcBef>
                <a:spcPts val="0"/>
              </a:spcBef>
              <a:defRPr spc="158" sz="5200">
                <a:solidFill>
                  <a:srgbClr val="0075BC"/>
                </a:solidFill>
                <a:latin typeface="Impact"/>
                <a:ea typeface="Impact"/>
                <a:cs typeface="Impact"/>
                <a:sym typeface="Impact"/>
              </a:defRPr>
            </a:lvl4pPr>
            <a:lvl5pPr marL="1611313" indent="-722313">
              <a:spcBef>
                <a:spcPts val="0"/>
              </a:spcBef>
              <a:defRPr spc="158" sz="5200">
                <a:solidFill>
                  <a:srgbClr val="0075BC"/>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153" name="Subtitle here"/>
          <p:cNvSpPr txBox="1"/>
          <p:nvPr>
            <p:ph type="body" sz="quarter" idx="13"/>
          </p:nvPr>
        </p:nvSpPr>
        <p:spPr>
          <a:xfrm>
            <a:off x="840017" y="1483945"/>
            <a:ext cx="7709545" cy="515890"/>
          </a:xfrm>
          <a:prstGeom prst="rect">
            <a:avLst/>
          </a:prstGeom>
        </p:spPr>
        <p:txBody>
          <a:bodyPr anchor="t"/>
          <a:lstStyle/>
          <a:p>
            <a:pPr marL="0" indent="0" defTabSz="246582">
              <a:spcBef>
                <a:spcPts val="0"/>
              </a:spcBef>
              <a:buSzTx/>
              <a:buNone/>
              <a:defRPr sz="2523">
                <a:solidFill>
                  <a:srgbClr val="5E5E5E"/>
                </a:solidFill>
                <a:latin typeface="+mj-lt"/>
                <a:ea typeface="+mj-ea"/>
                <a:cs typeface="+mj-cs"/>
                <a:sym typeface="Helvetica"/>
              </a:defRPr>
            </a:pPr>
          </a:p>
        </p:txBody>
      </p:sp>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ubtitle &amp; Body - Blank">
    <p:spTree>
      <p:nvGrpSpPr>
        <p:cNvPr id="1" name=""/>
        <p:cNvGrpSpPr/>
        <p:nvPr/>
      </p:nvGrpSpPr>
      <p:grpSpPr>
        <a:xfrm>
          <a:off x="0" y="0"/>
          <a:ext cx="0" cy="0"/>
          <a:chOff x="0" y="0"/>
          <a:chExt cx="0" cy="0"/>
        </a:xfrm>
      </p:grpSpPr>
      <p:sp>
        <p:nvSpPr>
          <p:cNvPr id="161" name="Body Level One…"/>
          <p:cNvSpPr txBox="1"/>
          <p:nvPr>
            <p:ph type="body" sz="half" idx="1"/>
          </p:nvPr>
        </p:nvSpPr>
        <p:spPr>
          <a:xfrm>
            <a:off x="840017" y="2080846"/>
            <a:ext cx="8500320" cy="3149800"/>
          </a:xfrm>
          <a:prstGeom prst="rect">
            <a:avLst/>
          </a:prstGeom>
        </p:spPr>
        <p:txBody>
          <a:bodyPr anchor="t"/>
          <a:lstStyle>
            <a:lvl1pPr marL="0" indent="0">
              <a:spcBef>
                <a:spcPts val="0"/>
              </a:spcBef>
              <a:buSzTx/>
              <a:buNone/>
              <a:defRPr sz="3000">
                <a:solidFill>
                  <a:srgbClr val="5E5E5E"/>
                </a:solidFill>
                <a:latin typeface="+mj-lt"/>
                <a:ea typeface="+mj-ea"/>
                <a:cs typeface="+mj-cs"/>
                <a:sym typeface="Helvetica"/>
              </a:defRPr>
            </a:lvl1pPr>
            <a:lvl2pPr marL="638969" indent="-416719">
              <a:spcBef>
                <a:spcPts val="0"/>
              </a:spcBef>
              <a:defRPr sz="3000">
                <a:solidFill>
                  <a:srgbClr val="5E5E5E"/>
                </a:solidFill>
                <a:latin typeface="+mj-lt"/>
                <a:ea typeface="+mj-ea"/>
                <a:cs typeface="+mj-cs"/>
                <a:sym typeface="Helvetica"/>
              </a:defRPr>
            </a:lvl2pPr>
            <a:lvl3pPr marL="861219" indent="-416719">
              <a:spcBef>
                <a:spcPts val="0"/>
              </a:spcBef>
              <a:defRPr sz="3000">
                <a:solidFill>
                  <a:srgbClr val="5E5E5E"/>
                </a:solidFill>
                <a:latin typeface="+mj-lt"/>
                <a:ea typeface="+mj-ea"/>
                <a:cs typeface="+mj-cs"/>
                <a:sym typeface="Helvetica"/>
              </a:defRPr>
            </a:lvl3pPr>
            <a:lvl4pPr marL="1083469" indent="-416719">
              <a:spcBef>
                <a:spcPts val="0"/>
              </a:spcBef>
              <a:defRPr sz="3000">
                <a:solidFill>
                  <a:srgbClr val="5E5E5E"/>
                </a:solidFill>
                <a:latin typeface="+mj-lt"/>
                <a:ea typeface="+mj-ea"/>
                <a:cs typeface="+mj-cs"/>
                <a:sym typeface="Helvetica"/>
              </a:defRPr>
            </a:lvl4pPr>
            <a:lvl5pPr marL="1305719" indent="-416719">
              <a:spcBef>
                <a:spcPts val="0"/>
              </a:spcBef>
              <a:defRPr sz="3000">
                <a:solidFill>
                  <a:srgbClr val="5E5E5E"/>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62" name="Title Here"/>
          <p:cNvSpPr txBox="1"/>
          <p:nvPr>
            <p:ph type="body" sz="quarter" idx="13"/>
          </p:nvPr>
        </p:nvSpPr>
        <p:spPr>
          <a:xfrm>
            <a:off x="865416" y="636408"/>
            <a:ext cx="10124879" cy="932209"/>
          </a:xfrm>
          <a:prstGeom prst="rect">
            <a:avLst/>
          </a:prstGeom>
        </p:spPr>
        <p:txBody>
          <a:bodyPr/>
          <a:lstStyle/>
          <a:p>
            <a:pPr marL="0" indent="0" defTabSz="402550">
              <a:spcBef>
                <a:spcPts val="0"/>
              </a:spcBef>
              <a:buSzTx/>
              <a:buNone/>
              <a:defRPr spc="98" sz="5096">
                <a:solidFill>
                  <a:srgbClr val="1E6CB3"/>
                </a:solidFill>
                <a:latin typeface="Impact"/>
                <a:ea typeface="Impact"/>
                <a:cs typeface="Impact"/>
                <a:sym typeface="Impact"/>
              </a:defRPr>
            </a:pPr>
          </a:p>
        </p:txBody>
      </p:sp>
      <p:sp>
        <p:nvSpPr>
          <p:cNvPr id="163" name="Subtitle here"/>
          <p:cNvSpPr txBox="1"/>
          <p:nvPr>
            <p:ph type="body" sz="quarter" idx="14"/>
          </p:nvPr>
        </p:nvSpPr>
        <p:spPr>
          <a:xfrm>
            <a:off x="840017" y="1483945"/>
            <a:ext cx="7709545" cy="515890"/>
          </a:xfrm>
          <a:prstGeom prst="rect">
            <a:avLst/>
          </a:prstGeom>
        </p:spPr>
        <p:txBody>
          <a:bodyPr anchor="t"/>
          <a:lstStyle/>
          <a:p>
            <a:pPr marL="0" indent="0" defTabSz="246582">
              <a:spcBef>
                <a:spcPts val="0"/>
              </a:spcBef>
              <a:buSzTx/>
              <a:buNone/>
              <a:defRPr sz="2523">
                <a:solidFill>
                  <a:srgbClr val="5E5E5E"/>
                </a:solidFill>
                <a:latin typeface="+mj-lt"/>
                <a:ea typeface="+mj-ea"/>
                <a:cs typeface="+mj-cs"/>
                <a:sym typeface="Helvetica"/>
              </a:defRPr>
            </a:pPr>
          </a:p>
        </p:txBody>
      </p:sp>
      <p:sp>
        <p:nvSpPr>
          <p:cNvPr id="1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 Blank">
    <p:spTree>
      <p:nvGrpSpPr>
        <p:cNvPr id="1" name=""/>
        <p:cNvGrpSpPr/>
        <p:nvPr/>
      </p:nvGrpSpPr>
      <p:grpSpPr>
        <a:xfrm>
          <a:off x="0" y="0"/>
          <a:ext cx="0" cy="0"/>
          <a:chOff x="0" y="0"/>
          <a:chExt cx="0" cy="0"/>
        </a:xfrm>
      </p:grpSpPr>
      <p:sp>
        <p:nvSpPr>
          <p:cNvPr id="171"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1E6CB3"/>
                </a:solidFill>
                <a:latin typeface="Impact"/>
                <a:ea typeface="Impact"/>
                <a:cs typeface="Impact"/>
                <a:sym typeface="Impact"/>
              </a:defRPr>
            </a:lvl1pPr>
            <a:lvl2pPr marL="944563" indent="-722313">
              <a:spcBef>
                <a:spcPts val="0"/>
              </a:spcBef>
              <a:defRPr spc="158" sz="5200">
                <a:solidFill>
                  <a:srgbClr val="1E6CB3"/>
                </a:solidFill>
                <a:latin typeface="Impact"/>
                <a:ea typeface="Impact"/>
                <a:cs typeface="Impact"/>
                <a:sym typeface="Impact"/>
              </a:defRPr>
            </a:lvl2pPr>
            <a:lvl3pPr marL="1166813" indent="-722313">
              <a:spcBef>
                <a:spcPts val="0"/>
              </a:spcBef>
              <a:defRPr spc="158" sz="5200">
                <a:solidFill>
                  <a:srgbClr val="1E6CB3"/>
                </a:solidFill>
                <a:latin typeface="Impact"/>
                <a:ea typeface="Impact"/>
                <a:cs typeface="Impact"/>
                <a:sym typeface="Impact"/>
              </a:defRPr>
            </a:lvl3pPr>
            <a:lvl4pPr marL="1389063" indent="-722313">
              <a:spcBef>
                <a:spcPts val="0"/>
              </a:spcBef>
              <a:defRPr spc="158" sz="5200">
                <a:solidFill>
                  <a:srgbClr val="1E6CB3"/>
                </a:solidFill>
                <a:latin typeface="Impact"/>
                <a:ea typeface="Impact"/>
                <a:cs typeface="Impact"/>
                <a:sym typeface="Impact"/>
              </a:defRPr>
            </a:lvl4pPr>
            <a:lvl5pPr marL="1611313" indent="-722313">
              <a:spcBef>
                <a:spcPts val="0"/>
              </a:spcBef>
              <a:defRPr spc="158" sz="52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172" name="Image"/>
          <p:cNvSpPr/>
          <p:nvPr>
            <p:ph type="pic" idx="13"/>
          </p:nvPr>
        </p:nvSpPr>
        <p:spPr>
          <a:xfrm>
            <a:off x="1750976" y="1798638"/>
            <a:ext cx="8353760" cy="5077422"/>
          </a:xfrm>
          <a:prstGeom prst="rect">
            <a:avLst/>
          </a:prstGeom>
        </p:spPr>
        <p:txBody>
          <a:bodyPr lIns="91439" tIns="45719" rIns="91439" bIns="45719" anchor="t">
            <a:noAutofit/>
          </a:bodyPr>
          <a:lstStyle/>
          <a:p>
            <a:pPr/>
          </a:p>
        </p:txBody>
      </p:sp>
      <p:sp>
        <p:nvSpPr>
          <p:cNvPr id="1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ing - Blank">
    <p:spTree>
      <p:nvGrpSpPr>
        <p:cNvPr id="1" name=""/>
        <p:cNvGrpSpPr/>
        <p:nvPr/>
      </p:nvGrpSpPr>
      <p:grpSpPr>
        <a:xfrm>
          <a:off x="0" y="0"/>
          <a:ext cx="0" cy="0"/>
          <a:chOff x="0" y="0"/>
          <a:chExt cx="0" cy="0"/>
        </a:xfrm>
      </p:grpSpPr>
      <p:sp>
        <p:nvSpPr>
          <p:cNvPr id="180" name="Body Level One…"/>
          <p:cNvSpPr txBox="1"/>
          <p:nvPr>
            <p:ph type="body" sz="quarter" idx="1"/>
          </p:nvPr>
        </p:nvSpPr>
        <p:spPr>
          <a:xfrm>
            <a:off x="865417" y="2622687"/>
            <a:ext cx="10124878" cy="932213"/>
          </a:xfrm>
          <a:prstGeom prst="rect">
            <a:avLst/>
          </a:prstGeom>
        </p:spPr>
        <p:txBody>
          <a:bodyPr/>
          <a:lstStyle>
            <a:lvl1pPr marL="0" indent="0">
              <a:spcBef>
                <a:spcPts val="0"/>
              </a:spcBef>
              <a:buSzTx/>
              <a:buNone/>
              <a:defRPr spc="158" sz="5200">
                <a:solidFill>
                  <a:srgbClr val="1E6CB3"/>
                </a:solidFill>
                <a:latin typeface="Impact"/>
                <a:ea typeface="Impact"/>
                <a:cs typeface="Impact"/>
                <a:sym typeface="Impact"/>
              </a:defRPr>
            </a:lvl1pPr>
            <a:lvl2pPr marL="944563" indent="-722313">
              <a:spcBef>
                <a:spcPts val="0"/>
              </a:spcBef>
              <a:defRPr spc="158" sz="5200">
                <a:solidFill>
                  <a:srgbClr val="1E6CB3"/>
                </a:solidFill>
                <a:latin typeface="Impact"/>
                <a:ea typeface="Impact"/>
                <a:cs typeface="Impact"/>
                <a:sym typeface="Impact"/>
              </a:defRPr>
            </a:lvl2pPr>
            <a:lvl3pPr marL="1166813" indent="-722313">
              <a:spcBef>
                <a:spcPts val="0"/>
              </a:spcBef>
              <a:defRPr spc="158" sz="5200">
                <a:solidFill>
                  <a:srgbClr val="1E6CB3"/>
                </a:solidFill>
                <a:latin typeface="Impact"/>
                <a:ea typeface="Impact"/>
                <a:cs typeface="Impact"/>
                <a:sym typeface="Impact"/>
              </a:defRPr>
            </a:lvl3pPr>
            <a:lvl4pPr marL="1389063" indent="-722313">
              <a:spcBef>
                <a:spcPts val="0"/>
              </a:spcBef>
              <a:defRPr spc="158" sz="5200">
                <a:solidFill>
                  <a:srgbClr val="1E6CB3"/>
                </a:solidFill>
                <a:latin typeface="Impact"/>
                <a:ea typeface="Impact"/>
                <a:cs typeface="Impact"/>
                <a:sym typeface="Impact"/>
              </a:defRPr>
            </a:lvl4pPr>
            <a:lvl5pPr marL="1611313" indent="-722313">
              <a:spcBef>
                <a:spcPts val="0"/>
              </a:spcBef>
              <a:defRPr spc="158" sz="52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181" name="Slide Number"/>
          <p:cNvSpPr txBox="1"/>
          <p:nvPr>
            <p:ph type="sldNum" sz="quarter" idx="2"/>
          </p:nvPr>
        </p:nvSpPr>
        <p:spPr>
          <a:xfrm>
            <a:off x="7315200" y="6356350"/>
            <a:ext cx="28448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ding Black - Blank">
    <p:bg>
      <p:bgPr>
        <a:solidFill>
          <a:srgbClr val="000000"/>
        </a:solidFill>
      </p:bgPr>
    </p:bg>
    <p:spTree>
      <p:nvGrpSpPr>
        <p:cNvPr id="1" name=""/>
        <p:cNvGrpSpPr/>
        <p:nvPr/>
      </p:nvGrpSpPr>
      <p:grpSpPr>
        <a:xfrm>
          <a:off x="0" y="0"/>
          <a:ext cx="0" cy="0"/>
          <a:chOff x="0" y="0"/>
          <a:chExt cx="0" cy="0"/>
        </a:xfrm>
      </p:grpSpPr>
      <p:sp>
        <p:nvSpPr>
          <p:cNvPr id="188" name="Body Level One…"/>
          <p:cNvSpPr txBox="1"/>
          <p:nvPr>
            <p:ph type="body" sz="quarter" idx="1"/>
          </p:nvPr>
        </p:nvSpPr>
        <p:spPr>
          <a:xfrm>
            <a:off x="865417" y="2622687"/>
            <a:ext cx="10124878" cy="932213"/>
          </a:xfrm>
          <a:prstGeom prst="rect">
            <a:avLst/>
          </a:prstGeom>
        </p:spPr>
        <p:txBody>
          <a:bodyPr/>
          <a:lstStyle>
            <a:lvl1pPr marL="0" indent="0">
              <a:spcBef>
                <a:spcPts val="0"/>
              </a:spcBef>
              <a:buSzTx/>
              <a:buNone/>
              <a:defRPr spc="158" sz="5200">
                <a:solidFill>
                  <a:srgbClr val="FFFFFF"/>
                </a:solidFill>
                <a:latin typeface="Impact"/>
                <a:ea typeface="Impact"/>
                <a:cs typeface="Impact"/>
                <a:sym typeface="Impact"/>
              </a:defRPr>
            </a:lvl1pPr>
            <a:lvl2pPr marL="944563" indent="-722313">
              <a:spcBef>
                <a:spcPts val="0"/>
              </a:spcBef>
              <a:defRPr spc="158" sz="5200">
                <a:solidFill>
                  <a:srgbClr val="FFFFFF"/>
                </a:solidFill>
                <a:latin typeface="Impact"/>
                <a:ea typeface="Impact"/>
                <a:cs typeface="Impact"/>
                <a:sym typeface="Impact"/>
              </a:defRPr>
            </a:lvl2pPr>
            <a:lvl3pPr marL="1166813" indent="-722313">
              <a:spcBef>
                <a:spcPts val="0"/>
              </a:spcBef>
              <a:defRPr spc="158" sz="5200">
                <a:solidFill>
                  <a:srgbClr val="FFFFFF"/>
                </a:solidFill>
                <a:latin typeface="Impact"/>
                <a:ea typeface="Impact"/>
                <a:cs typeface="Impact"/>
                <a:sym typeface="Impact"/>
              </a:defRPr>
            </a:lvl3pPr>
            <a:lvl4pPr marL="1389063" indent="-722313">
              <a:spcBef>
                <a:spcPts val="0"/>
              </a:spcBef>
              <a:defRPr spc="158" sz="5200">
                <a:solidFill>
                  <a:srgbClr val="FFFFFF"/>
                </a:solidFill>
                <a:latin typeface="Impact"/>
                <a:ea typeface="Impact"/>
                <a:cs typeface="Impact"/>
                <a:sym typeface="Impact"/>
              </a:defRPr>
            </a:lvl4pPr>
            <a:lvl5pPr marL="1611313" indent="-722313">
              <a:spcBef>
                <a:spcPts val="0"/>
              </a:spcBef>
              <a:defRPr spc="158" sz="5200">
                <a:solidFill>
                  <a:srgbClr val="FFFFFF"/>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pic>
        <p:nvPicPr>
          <p:cNvPr id="189" name="Picture 5" descr="Picture 5"/>
          <p:cNvPicPr>
            <a:picLocks noChangeAspect="1"/>
          </p:cNvPicPr>
          <p:nvPr/>
        </p:nvPicPr>
        <p:blipFill>
          <a:blip r:embed="rId2">
            <a:extLst/>
          </a:blip>
          <a:stretch>
            <a:fillRect/>
          </a:stretch>
        </p:blipFill>
        <p:spPr>
          <a:xfrm>
            <a:off x="10965377" y="6239521"/>
            <a:ext cx="1072918" cy="484664"/>
          </a:xfrm>
          <a:prstGeom prst="rect">
            <a:avLst/>
          </a:prstGeom>
          <a:ln w="12700">
            <a:miter lim="400000"/>
          </a:ln>
        </p:spPr>
      </p:pic>
      <p:sp>
        <p:nvSpPr>
          <p:cNvPr id="1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lumn Photo - Blank">
    <p:spTree>
      <p:nvGrpSpPr>
        <p:cNvPr id="1" name=""/>
        <p:cNvGrpSpPr/>
        <p:nvPr/>
      </p:nvGrpSpPr>
      <p:grpSpPr>
        <a:xfrm>
          <a:off x="0" y="0"/>
          <a:ext cx="0" cy="0"/>
          <a:chOff x="0" y="0"/>
          <a:chExt cx="0" cy="0"/>
        </a:xfrm>
      </p:grpSpPr>
      <p:sp>
        <p:nvSpPr>
          <p:cNvPr id="197" name="avi-richards-183715-unsplash.jpg"/>
          <p:cNvSpPr/>
          <p:nvPr>
            <p:ph type="pic" idx="13"/>
          </p:nvPr>
        </p:nvSpPr>
        <p:spPr>
          <a:xfrm>
            <a:off x="6311646" y="-14690"/>
            <a:ext cx="5875508" cy="6887283"/>
          </a:xfrm>
          <a:prstGeom prst="rect">
            <a:avLst/>
          </a:prstGeom>
        </p:spPr>
        <p:txBody>
          <a:bodyPr lIns="91439" tIns="45719" rIns="91439" bIns="45719" anchor="t">
            <a:noAutofit/>
          </a:bodyPr>
          <a:lstStyle/>
          <a:p>
            <a:pPr/>
          </a:p>
        </p:txBody>
      </p:sp>
      <p:sp>
        <p:nvSpPr>
          <p:cNvPr id="198" name="Body Level One…"/>
          <p:cNvSpPr txBox="1"/>
          <p:nvPr>
            <p:ph type="body" sz="quarter" idx="1"/>
          </p:nvPr>
        </p:nvSpPr>
        <p:spPr>
          <a:xfrm>
            <a:off x="840017" y="2080846"/>
            <a:ext cx="4700540" cy="3149800"/>
          </a:xfrm>
          <a:prstGeom prst="rect">
            <a:avLst/>
          </a:prstGeom>
        </p:spPr>
        <p:txBody>
          <a:bodyPr anchor="t"/>
          <a:lstStyle>
            <a:lvl1pPr marL="0" indent="0" defTabSz="303967">
              <a:spcBef>
                <a:spcPts val="0"/>
              </a:spcBef>
              <a:buSzTx/>
              <a:buNone/>
              <a:defRPr>
                <a:solidFill>
                  <a:srgbClr val="5E5E5E"/>
                </a:solidFill>
                <a:latin typeface="+mj-lt"/>
                <a:ea typeface="+mj-ea"/>
                <a:cs typeface="+mj-cs"/>
                <a:sym typeface="Helvetica"/>
              </a:defRPr>
            </a:lvl1pPr>
            <a:lvl2pPr defTabSz="303967">
              <a:spcBef>
                <a:spcPts val="0"/>
              </a:spcBef>
              <a:defRPr>
                <a:solidFill>
                  <a:srgbClr val="5E5E5E"/>
                </a:solidFill>
                <a:latin typeface="+mj-lt"/>
                <a:ea typeface="+mj-ea"/>
                <a:cs typeface="+mj-cs"/>
                <a:sym typeface="Helvetica"/>
              </a:defRPr>
            </a:lvl2pPr>
            <a:lvl3pPr defTabSz="303967">
              <a:spcBef>
                <a:spcPts val="0"/>
              </a:spcBef>
              <a:defRPr>
                <a:solidFill>
                  <a:srgbClr val="5E5E5E"/>
                </a:solidFill>
                <a:latin typeface="+mj-lt"/>
                <a:ea typeface="+mj-ea"/>
                <a:cs typeface="+mj-cs"/>
                <a:sym typeface="Helvetica"/>
              </a:defRPr>
            </a:lvl3pPr>
            <a:lvl4pPr defTabSz="303967">
              <a:spcBef>
                <a:spcPts val="0"/>
              </a:spcBef>
              <a:defRPr>
                <a:solidFill>
                  <a:srgbClr val="5E5E5E"/>
                </a:solidFill>
                <a:latin typeface="+mj-lt"/>
                <a:ea typeface="+mj-ea"/>
                <a:cs typeface="+mj-cs"/>
                <a:sym typeface="Helvetica"/>
              </a:defRPr>
            </a:lvl4pPr>
            <a:lvl5pPr defTabSz="303967">
              <a:spcBef>
                <a:spcPts val="0"/>
              </a:spcBef>
              <a:defRPr>
                <a:solidFill>
                  <a:srgbClr val="5E5E5E"/>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99" name="Title Here"/>
          <p:cNvSpPr txBox="1"/>
          <p:nvPr>
            <p:ph type="body" sz="quarter" idx="14"/>
          </p:nvPr>
        </p:nvSpPr>
        <p:spPr>
          <a:xfrm>
            <a:off x="865416" y="636408"/>
            <a:ext cx="10124879" cy="932209"/>
          </a:xfrm>
          <a:prstGeom prst="rect">
            <a:avLst/>
          </a:prstGeom>
        </p:spPr>
        <p:txBody>
          <a:bodyPr/>
          <a:lstStyle/>
          <a:p>
            <a:pPr marL="0" indent="0" defTabSz="402550">
              <a:spcBef>
                <a:spcPts val="0"/>
              </a:spcBef>
              <a:buSzTx/>
              <a:buNone/>
              <a:defRPr spc="98" sz="5096">
                <a:solidFill>
                  <a:srgbClr val="1E6CB3"/>
                </a:solidFill>
                <a:latin typeface="Impact"/>
                <a:ea typeface="Impact"/>
                <a:cs typeface="Impact"/>
                <a:sym typeface="Impact"/>
              </a:defRPr>
            </a:pPr>
          </a:p>
        </p:txBody>
      </p:sp>
      <p:pic>
        <p:nvPicPr>
          <p:cNvPr id="200" name="Picture 8" descr="Picture 8"/>
          <p:cNvPicPr>
            <a:picLocks noChangeAspect="1"/>
          </p:cNvPicPr>
          <p:nvPr/>
        </p:nvPicPr>
        <p:blipFill>
          <a:blip r:embed="rId2">
            <a:extLst/>
          </a:blip>
          <a:stretch>
            <a:fillRect/>
          </a:stretch>
        </p:blipFill>
        <p:spPr>
          <a:xfrm>
            <a:off x="10965377" y="6239521"/>
            <a:ext cx="1072918" cy="484664"/>
          </a:xfrm>
          <a:prstGeom prst="rect">
            <a:avLst/>
          </a:prstGeom>
          <a:ln w="12700">
            <a:miter lim="400000"/>
          </a:ln>
        </p:spPr>
      </p:pic>
      <p:sp>
        <p:nvSpPr>
          <p:cNvPr id="2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lumn bullets - Blank">
    <p:spTree>
      <p:nvGrpSpPr>
        <p:cNvPr id="1" name=""/>
        <p:cNvGrpSpPr/>
        <p:nvPr/>
      </p:nvGrpSpPr>
      <p:grpSpPr>
        <a:xfrm>
          <a:off x="0" y="0"/>
          <a:ext cx="0" cy="0"/>
          <a:chOff x="0" y="0"/>
          <a:chExt cx="0" cy="0"/>
        </a:xfrm>
      </p:grpSpPr>
      <p:sp>
        <p:nvSpPr>
          <p:cNvPr id="208" name="avi-richards-183715-unsplash.jpg"/>
          <p:cNvSpPr/>
          <p:nvPr>
            <p:ph type="pic" idx="13"/>
          </p:nvPr>
        </p:nvSpPr>
        <p:spPr>
          <a:xfrm flipH="1">
            <a:off x="-12954" y="-14690"/>
            <a:ext cx="5875508" cy="6887283"/>
          </a:xfrm>
          <a:prstGeom prst="rect">
            <a:avLst/>
          </a:prstGeom>
        </p:spPr>
        <p:txBody>
          <a:bodyPr lIns="91439" tIns="45719" rIns="91439" bIns="45719" anchor="t">
            <a:noAutofit/>
          </a:bodyPr>
          <a:lstStyle/>
          <a:p>
            <a:pPr/>
          </a:p>
        </p:txBody>
      </p:sp>
      <p:sp>
        <p:nvSpPr>
          <p:cNvPr id="209" name="Body Level One…"/>
          <p:cNvSpPr txBox="1"/>
          <p:nvPr>
            <p:ph type="body" sz="quarter" idx="1"/>
          </p:nvPr>
        </p:nvSpPr>
        <p:spPr>
          <a:xfrm>
            <a:off x="6453416" y="2080846"/>
            <a:ext cx="4700540" cy="3149800"/>
          </a:xfrm>
          <a:prstGeom prst="rect">
            <a:avLst/>
          </a:prstGeom>
        </p:spPr>
        <p:txBody>
          <a:bodyPr anchor="t"/>
          <a:lstStyle>
            <a:lvl1pPr marL="209550" indent="-209550">
              <a:spcBef>
                <a:spcPts val="0"/>
              </a:spcBef>
              <a:buSzPct val="100000"/>
              <a:defRPr sz="5500">
                <a:solidFill>
                  <a:srgbClr val="5E5E5E"/>
                </a:solidFill>
                <a:latin typeface="+mj-lt"/>
                <a:ea typeface="+mj-ea"/>
                <a:cs typeface="+mj-cs"/>
                <a:sym typeface="Helvetica"/>
              </a:defRPr>
            </a:lvl1pPr>
            <a:lvl2pPr marL="986234" indent="-763984">
              <a:spcBef>
                <a:spcPts val="0"/>
              </a:spcBef>
              <a:defRPr sz="5500">
                <a:solidFill>
                  <a:srgbClr val="5E5E5E"/>
                </a:solidFill>
                <a:latin typeface="+mj-lt"/>
                <a:ea typeface="+mj-ea"/>
                <a:cs typeface="+mj-cs"/>
                <a:sym typeface="Helvetica"/>
              </a:defRPr>
            </a:lvl2pPr>
            <a:lvl3pPr marL="1208484" indent="-763984">
              <a:spcBef>
                <a:spcPts val="0"/>
              </a:spcBef>
              <a:defRPr sz="5500">
                <a:solidFill>
                  <a:srgbClr val="5E5E5E"/>
                </a:solidFill>
                <a:latin typeface="+mj-lt"/>
                <a:ea typeface="+mj-ea"/>
                <a:cs typeface="+mj-cs"/>
                <a:sym typeface="Helvetica"/>
              </a:defRPr>
            </a:lvl3pPr>
            <a:lvl4pPr marL="1430734" indent="-763984">
              <a:spcBef>
                <a:spcPts val="0"/>
              </a:spcBef>
              <a:defRPr sz="5500">
                <a:solidFill>
                  <a:srgbClr val="5E5E5E"/>
                </a:solidFill>
                <a:latin typeface="+mj-lt"/>
                <a:ea typeface="+mj-ea"/>
                <a:cs typeface="+mj-cs"/>
                <a:sym typeface="Helvetica"/>
              </a:defRPr>
            </a:lvl4pPr>
            <a:lvl5pPr marL="1652985" indent="-763985">
              <a:spcBef>
                <a:spcPts val="0"/>
              </a:spcBef>
              <a:defRPr sz="5500">
                <a:solidFill>
                  <a:srgbClr val="5E5E5E"/>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10" name="Title Here"/>
          <p:cNvSpPr txBox="1"/>
          <p:nvPr>
            <p:ph type="body" sz="quarter" idx="14"/>
          </p:nvPr>
        </p:nvSpPr>
        <p:spPr>
          <a:xfrm>
            <a:off x="6490723" y="636408"/>
            <a:ext cx="4943030" cy="932209"/>
          </a:xfrm>
          <a:prstGeom prst="rect">
            <a:avLst/>
          </a:prstGeom>
        </p:spPr>
        <p:txBody>
          <a:bodyPr/>
          <a:lstStyle/>
          <a:p>
            <a:pPr marL="0" indent="0" defTabSz="402550">
              <a:spcBef>
                <a:spcPts val="0"/>
              </a:spcBef>
              <a:buSzTx/>
              <a:buNone/>
              <a:defRPr spc="98" sz="5096">
                <a:solidFill>
                  <a:srgbClr val="1E6CB3"/>
                </a:solidFill>
                <a:latin typeface="Impact"/>
                <a:ea typeface="Impact"/>
                <a:cs typeface="Impact"/>
                <a:sym typeface="Impact"/>
              </a:defRPr>
            </a:pPr>
          </a:p>
        </p:txBody>
      </p:sp>
      <p:sp>
        <p:nvSpPr>
          <p:cNvPr id="2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 speaker">
    <p:spTree>
      <p:nvGrpSpPr>
        <p:cNvPr id="1" name=""/>
        <p:cNvGrpSpPr/>
        <p:nvPr/>
      </p:nvGrpSpPr>
      <p:grpSpPr>
        <a:xfrm>
          <a:off x="0" y="0"/>
          <a:ext cx="0" cy="0"/>
          <a:chOff x="0" y="0"/>
          <a:chExt cx="0" cy="0"/>
        </a:xfrm>
      </p:grpSpPr>
      <p:pic>
        <p:nvPicPr>
          <p:cNvPr id="28" name="Picture 4" descr="Picture 4"/>
          <p:cNvPicPr>
            <a:picLocks noChangeAspect="1"/>
          </p:cNvPicPr>
          <p:nvPr/>
        </p:nvPicPr>
        <p:blipFill>
          <a:blip r:embed="rId2">
            <a:extLst/>
          </a:blip>
          <a:stretch>
            <a:fillRect/>
          </a:stretch>
        </p:blipFill>
        <p:spPr>
          <a:xfrm>
            <a:off x="0" y="5061001"/>
            <a:ext cx="12192000" cy="1874878"/>
          </a:xfrm>
          <a:prstGeom prst="rect">
            <a:avLst/>
          </a:prstGeom>
          <a:ln w="12700">
            <a:miter lim="400000"/>
          </a:ln>
        </p:spPr>
      </p:pic>
      <p:sp>
        <p:nvSpPr>
          <p:cNvPr id="29" name="Body Level One…"/>
          <p:cNvSpPr txBox="1"/>
          <p:nvPr>
            <p:ph type="body" sz="quarter" idx="1"/>
          </p:nvPr>
        </p:nvSpPr>
        <p:spPr>
          <a:xfrm>
            <a:off x="3245376" y="1694309"/>
            <a:ext cx="5105997" cy="515889"/>
          </a:xfrm>
          <a:prstGeom prst="rect">
            <a:avLst/>
          </a:prstGeom>
        </p:spPr>
        <p:txBody>
          <a:bodyPr anchor="t"/>
          <a:lstStyle>
            <a:lvl1pPr marL="0" indent="0" defTabSz="369688">
              <a:spcBef>
                <a:spcPts val="0"/>
              </a:spcBef>
              <a:buSzTx/>
              <a:buNone/>
              <a:defRPr sz="2900">
                <a:solidFill>
                  <a:srgbClr val="5E5E5E"/>
                </a:solidFill>
                <a:latin typeface="+mj-lt"/>
                <a:ea typeface="+mj-ea"/>
                <a:cs typeface="+mj-cs"/>
                <a:sym typeface="Helvetica"/>
              </a:defRPr>
            </a:lvl1pPr>
            <a:lvl2pPr marL="625078" indent="-402828" defTabSz="369688">
              <a:spcBef>
                <a:spcPts val="0"/>
              </a:spcBef>
              <a:defRPr sz="2900">
                <a:solidFill>
                  <a:srgbClr val="5E5E5E"/>
                </a:solidFill>
                <a:latin typeface="+mj-lt"/>
                <a:ea typeface="+mj-ea"/>
                <a:cs typeface="+mj-cs"/>
                <a:sym typeface="Helvetica"/>
              </a:defRPr>
            </a:lvl2pPr>
            <a:lvl3pPr marL="847328" indent="-402828" defTabSz="369688">
              <a:spcBef>
                <a:spcPts val="0"/>
              </a:spcBef>
              <a:defRPr sz="2900">
                <a:solidFill>
                  <a:srgbClr val="5E5E5E"/>
                </a:solidFill>
                <a:latin typeface="+mj-lt"/>
                <a:ea typeface="+mj-ea"/>
                <a:cs typeface="+mj-cs"/>
                <a:sym typeface="Helvetica"/>
              </a:defRPr>
            </a:lvl3pPr>
            <a:lvl4pPr marL="1069578" indent="-402828" defTabSz="369688">
              <a:spcBef>
                <a:spcPts val="0"/>
              </a:spcBef>
              <a:defRPr sz="2900">
                <a:solidFill>
                  <a:srgbClr val="5E5E5E"/>
                </a:solidFill>
                <a:latin typeface="+mj-lt"/>
                <a:ea typeface="+mj-ea"/>
                <a:cs typeface="+mj-cs"/>
                <a:sym typeface="Helvetica"/>
              </a:defRPr>
            </a:lvl4pPr>
            <a:lvl5pPr marL="1291828" indent="-402828" defTabSz="369688">
              <a:spcBef>
                <a:spcPts val="0"/>
              </a:spcBef>
              <a:defRPr sz="2900">
                <a:solidFill>
                  <a:srgbClr val="5E5E5E"/>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0" name="Title, Company"/>
          <p:cNvSpPr txBox="1"/>
          <p:nvPr>
            <p:ph type="body" sz="quarter" idx="13"/>
          </p:nvPr>
        </p:nvSpPr>
        <p:spPr>
          <a:xfrm>
            <a:off x="3245376" y="2214099"/>
            <a:ext cx="4937673" cy="515890"/>
          </a:xfrm>
          <a:prstGeom prst="rect">
            <a:avLst/>
          </a:prstGeom>
        </p:spPr>
        <p:txBody>
          <a:bodyPr anchor="t"/>
          <a:lstStyle/>
          <a:p>
            <a:pPr marL="0" indent="0" defTabSz="321629">
              <a:spcBef>
                <a:spcPts val="0"/>
              </a:spcBef>
              <a:buSzTx/>
              <a:buNone/>
              <a:defRPr sz="2523">
                <a:solidFill>
                  <a:srgbClr val="5E5E5E"/>
                </a:solidFill>
                <a:latin typeface="+mj-lt"/>
                <a:ea typeface="+mj-ea"/>
                <a:cs typeface="+mj-cs"/>
                <a:sym typeface="Helvetica"/>
              </a:defRPr>
            </a:pPr>
          </a:p>
        </p:txBody>
      </p:sp>
      <p:sp>
        <p:nvSpPr>
          <p:cNvPr id="31" name="Image"/>
          <p:cNvSpPr/>
          <p:nvPr>
            <p:ph type="pic" sz="quarter" idx="14"/>
          </p:nvPr>
        </p:nvSpPr>
        <p:spPr>
          <a:xfrm>
            <a:off x="855291" y="583540"/>
            <a:ext cx="2196184" cy="2196184"/>
          </a:xfrm>
          <a:prstGeom prst="rect">
            <a:avLst/>
          </a:prstGeom>
        </p:spPr>
        <p:txBody>
          <a:bodyPr lIns="91439" tIns="45719" rIns="91439" bIns="45719" anchor="t">
            <a:noAutofit/>
          </a:bodyPr>
          <a:lstStyle/>
          <a:p>
            <a:pPr/>
          </a:p>
        </p:txBody>
      </p:sp>
      <p:sp>
        <p:nvSpPr>
          <p:cNvPr id="32" name="Title Text"/>
          <p:cNvSpPr txBox="1"/>
          <p:nvPr>
            <p:ph type="body" sz="quarter" idx="15"/>
          </p:nvPr>
        </p:nvSpPr>
        <p:spPr>
          <a:xfrm>
            <a:off x="3245376" y="826248"/>
            <a:ext cx="5493894" cy="932210"/>
          </a:xfrm>
          <a:prstGeom prst="rect">
            <a:avLst/>
          </a:prstGeom>
        </p:spPr>
        <p:txBody>
          <a:bodyPr/>
          <a:lstStyle/>
          <a:p>
            <a:pPr marL="0" indent="0">
              <a:spcBef>
                <a:spcPts val="0"/>
              </a:spcBef>
              <a:buSzTx/>
              <a:buNone/>
              <a:defRPr spc="100" sz="4200">
                <a:solidFill>
                  <a:srgbClr val="0075BC"/>
                </a:solidFill>
                <a:latin typeface="Impact"/>
                <a:ea typeface="Impact"/>
                <a:cs typeface="Impact"/>
                <a:sym typeface="Impact"/>
              </a:defRPr>
            </a:pPr>
          </a:p>
        </p:txBody>
      </p:sp>
      <p:sp>
        <p:nvSpPr>
          <p:cNvPr id="33" name="SPEAKER NAME"/>
          <p:cNvSpPr txBox="1"/>
          <p:nvPr>
            <p:ph type="body" sz="quarter" idx="16"/>
          </p:nvPr>
        </p:nvSpPr>
        <p:spPr>
          <a:xfrm>
            <a:off x="3245376" y="4357763"/>
            <a:ext cx="5105997" cy="515890"/>
          </a:xfrm>
          <a:prstGeom prst="rect">
            <a:avLst/>
          </a:prstGeom>
        </p:spPr>
        <p:txBody>
          <a:bodyPr anchor="t"/>
          <a:lstStyle/>
          <a:p>
            <a:pPr marL="0" indent="0" defTabSz="321629">
              <a:spcBef>
                <a:spcPts val="0"/>
              </a:spcBef>
              <a:buSzTx/>
              <a:buNone/>
              <a:defRPr sz="2523">
                <a:solidFill>
                  <a:srgbClr val="5E5E5E"/>
                </a:solidFill>
                <a:latin typeface="+mj-lt"/>
                <a:ea typeface="+mj-ea"/>
                <a:cs typeface="+mj-cs"/>
                <a:sym typeface="Helvetica"/>
              </a:defRPr>
            </a:pPr>
          </a:p>
        </p:txBody>
      </p:sp>
      <p:sp>
        <p:nvSpPr>
          <p:cNvPr id="34" name="Title, Company"/>
          <p:cNvSpPr txBox="1"/>
          <p:nvPr>
            <p:ph type="body" sz="quarter" idx="17"/>
          </p:nvPr>
        </p:nvSpPr>
        <p:spPr>
          <a:xfrm>
            <a:off x="3245376" y="4877553"/>
            <a:ext cx="4937673" cy="515889"/>
          </a:xfrm>
          <a:prstGeom prst="rect">
            <a:avLst/>
          </a:prstGeom>
        </p:spPr>
        <p:txBody>
          <a:bodyPr anchor="t"/>
          <a:lstStyle/>
          <a:p>
            <a:pPr marL="0" indent="0" defTabSz="321629">
              <a:spcBef>
                <a:spcPts val="0"/>
              </a:spcBef>
              <a:buSzTx/>
              <a:buNone/>
              <a:defRPr sz="2523">
                <a:solidFill>
                  <a:srgbClr val="5E5E5E"/>
                </a:solidFill>
                <a:latin typeface="+mj-lt"/>
                <a:ea typeface="+mj-ea"/>
                <a:cs typeface="+mj-cs"/>
                <a:sym typeface="Helvetica"/>
              </a:defRPr>
            </a:pPr>
          </a:p>
        </p:txBody>
      </p:sp>
      <p:sp>
        <p:nvSpPr>
          <p:cNvPr id="35" name="Image"/>
          <p:cNvSpPr/>
          <p:nvPr>
            <p:ph type="pic" sz="quarter" idx="18"/>
          </p:nvPr>
        </p:nvSpPr>
        <p:spPr>
          <a:xfrm>
            <a:off x="855291" y="3246993"/>
            <a:ext cx="2196184" cy="2196184"/>
          </a:xfrm>
          <a:prstGeom prst="rect">
            <a:avLst/>
          </a:prstGeom>
        </p:spPr>
        <p:txBody>
          <a:bodyPr lIns="91439" tIns="45719" rIns="91439" bIns="45719" anchor="t">
            <a:noAutofit/>
          </a:bodyPr>
          <a:lstStyle/>
          <a:p>
            <a:pPr/>
          </a:p>
        </p:txBody>
      </p:sp>
      <p:sp>
        <p:nvSpPr>
          <p:cNvPr id="36" name="Title Text"/>
          <p:cNvSpPr txBox="1"/>
          <p:nvPr>
            <p:ph type="body" sz="quarter" idx="19"/>
          </p:nvPr>
        </p:nvSpPr>
        <p:spPr>
          <a:xfrm>
            <a:off x="3245376" y="3489700"/>
            <a:ext cx="5493894" cy="932210"/>
          </a:xfrm>
          <a:prstGeom prst="rect">
            <a:avLst/>
          </a:prstGeom>
        </p:spPr>
        <p:txBody>
          <a:bodyPr/>
          <a:lstStyle/>
          <a:p>
            <a:pPr marL="0" indent="0">
              <a:spcBef>
                <a:spcPts val="0"/>
              </a:spcBef>
              <a:buSzTx/>
              <a:buNone/>
              <a:defRPr spc="100" sz="4200">
                <a:solidFill>
                  <a:srgbClr val="0075BC"/>
                </a:solidFill>
                <a:latin typeface="Impact"/>
                <a:ea typeface="Impact"/>
                <a:cs typeface="Impact"/>
                <a:sym typeface="Impact"/>
              </a:defRPr>
            </a:pPr>
          </a:p>
        </p:txBody>
      </p:sp>
      <p:pic>
        <p:nvPicPr>
          <p:cNvPr id="37" name="Picture 12" descr="Picture 12"/>
          <p:cNvPicPr>
            <a:picLocks noChangeAspect="1"/>
          </p:cNvPicPr>
          <p:nvPr/>
        </p:nvPicPr>
        <p:blipFill>
          <a:blip r:embed="rId3">
            <a:extLst/>
          </a:blip>
          <a:stretch>
            <a:fillRect/>
          </a:stretch>
        </p:blipFill>
        <p:spPr>
          <a:xfrm>
            <a:off x="10965377" y="6239521"/>
            <a:ext cx="1072918" cy="484664"/>
          </a:xfrm>
          <a:prstGeom prst="rect">
            <a:avLst/>
          </a:prstGeom>
          <a:ln w="12700">
            <a:miter lim="400000"/>
          </a:ln>
        </p:spPr>
      </p:pic>
      <p:pic>
        <p:nvPicPr>
          <p:cNvPr id="38" name="Picture 3" descr="Picture 3"/>
          <p:cNvPicPr>
            <a:picLocks noChangeAspect="1"/>
          </p:cNvPicPr>
          <p:nvPr/>
        </p:nvPicPr>
        <p:blipFill>
          <a:blip r:embed="rId4">
            <a:extLst/>
          </a:blip>
          <a:stretch>
            <a:fillRect/>
          </a:stretch>
        </p:blipFill>
        <p:spPr>
          <a:xfrm>
            <a:off x="9623500" y="4403523"/>
            <a:ext cx="2086862" cy="1516453"/>
          </a:xfrm>
          <a:prstGeom prst="rect">
            <a:avLst/>
          </a:prstGeom>
          <a:ln w="12700">
            <a:miter lim="400000"/>
          </a:ln>
        </p:spPr>
      </p:pic>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background - Blank">
    <p:spTree>
      <p:nvGrpSpPr>
        <p:cNvPr id="1" name=""/>
        <p:cNvGrpSpPr/>
        <p:nvPr/>
      </p:nvGrpSpPr>
      <p:grpSpPr>
        <a:xfrm>
          <a:off x="0" y="0"/>
          <a:ext cx="0" cy="0"/>
          <a:chOff x="0" y="0"/>
          <a:chExt cx="0" cy="0"/>
        </a:xfrm>
      </p:grpSpPr>
      <p:sp>
        <p:nvSpPr>
          <p:cNvPr id="218" name="avi-richards-183715-unsplash.jpg"/>
          <p:cNvSpPr/>
          <p:nvPr>
            <p:ph type="pic" idx="13"/>
          </p:nvPr>
        </p:nvSpPr>
        <p:spPr>
          <a:xfrm>
            <a:off x="-12954" y="-14690"/>
            <a:ext cx="12216439" cy="6887283"/>
          </a:xfrm>
          <a:prstGeom prst="rect">
            <a:avLst/>
          </a:prstGeom>
        </p:spPr>
        <p:txBody>
          <a:bodyPr lIns="91439" tIns="45719" rIns="91439" bIns="45719" anchor="t">
            <a:noAutofit/>
          </a:bodyPr>
          <a:lstStyle/>
          <a:p>
            <a:pPr/>
          </a:p>
        </p:txBody>
      </p:sp>
      <p:sp>
        <p:nvSpPr>
          <p:cNvPr id="219" name="Body Level One…"/>
          <p:cNvSpPr txBox="1"/>
          <p:nvPr>
            <p:ph type="body" sz="quarter" idx="1"/>
          </p:nvPr>
        </p:nvSpPr>
        <p:spPr>
          <a:xfrm>
            <a:off x="1029723" y="5170308"/>
            <a:ext cx="4943030" cy="932211"/>
          </a:xfrm>
          <a:prstGeom prst="rect">
            <a:avLst/>
          </a:prstGeom>
        </p:spPr>
        <p:txBody>
          <a:bodyPr/>
          <a:lstStyle>
            <a:lvl1pPr marL="0" indent="0">
              <a:spcBef>
                <a:spcPts val="0"/>
              </a:spcBef>
              <a:buSzTx/>
              <a:buNone/>
              <a:defRPr spc="158" sz="5200">
                <a:solidFill>
                  <a:srgbClr val="FFFFFF"/>
                </a:solidFill>
                <a:latin typeface="Impact"/>
                <a:ea typeface="Impact"/>
                <a:cs typeface="Impact"/>
                <a:sym typeface="Impact"/>
              </a:defRPr>
            </a:lvl1pPr>
            <a:lvl2pPr marL="944563" indent="-722313">
              <a:spcBef>
                <a:spcPts val="0"/>
              </a:spcBef>
              <a:defRPr spc="158" sz="5200">
                <a:solidFill>
                  <a:srgbClr val="FFFFFF"/>
                </a:solidFill>
                <a:latin typeface="Impact"/>
                <a:ea typeface="Impact"/>
                <a:cs typeface="Impact"/>
                <a:sym typeface="Impact"/>
              </a:defRPr>
            </a:lvl2pPr>
            <a:lvl3pPr marL="1166813" indent="-722313">
              <a:spcBef>
                <a:spcPts val="0"/>
              </a:spcBef>
              <a:defRPr spc="158" sz="5200">
                <a:solidFill>
                  <a:srgbClr val="FFFFFF"/>
                </a:solidFill>
                <a:latin typeface="Impact"/>
                <a:ea typeface="Impact"/>
                <a:cs typeface="Impact"/>
                <a:sym typeface="Impact"/>
              </a:defRPr>
            </a:lvl3pPr>
            <a:lvl4pPr marL="1389063" indent="-722313">
              <a:spcBef>
                <a:spcPts val="0"/>
              </a:spcBef>
              <a:defRPr spc="158" sz="5200">
                <a:solidFill>
                  <a:srgbClr val="FFFFFF"/>
                </a:solidFill>
                <a:latin typeface="Impact"/>
                <a:ea typeface="Impact"/>
                <a:cs typeface="Impact"/>
                <a:sym typeface="Impact"/>
              </a:defRPr>
            </a:lvl4pPr>
            <a:lvl5pPr marL="1611313" indent="-722313">
              <a:spcBef>
                <a:spcPts val="0"/>
              </a:spcBef>
              <a:defRPr spc="158" sz="5200">
                <a:solidFill>
                  <a:srgbClr val="FFFFFF"/>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pic>
        <p:nvPicPr>
          <p:cNvPr id="220" name="Picture 7" descr="Picture 7"/>
          <p:cNvPicPr>
            <a:picLocks noChangeAspect="1"/>
          </p:cNvPicPr>
          <p:nvPr/>
        </p:nvPicPr>
        <p:blipFill>
          <a:blip r:embed="rId2">
            <a:extLst/>
          </a:blip>
          <a:stretch>
            <a:fillRect/>
          </a:stretch>
        </p:blipFill>
        <p:spPr>
          <a:xfrm>
            <a:off x="10965377" y="6239521"/>
            <a:ext cx="1072918" cy="484664"/>
          </a:xfrm>
          <a:prstGeom prst="rect">
            <a:avLst/>
          </a:prstGeom>
          <a:ln w="12700">
            <a:miter lim="400000"/>
          </a:ln>
        </p:spPr>
      </p:pic>
      <p:sp>
        <p:nvSpPr>
          <p:cNvPr id="2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Blank">
    <p:spTree>
      <p:nvGrpSpPr>
        <p:cNvPr id="1" name=""/>
        <p:cNvGrpSpPr/>
        <p:nvPr/>
      </p:nvGrpSpPr>
      <p:grpSpPr>
        <a:xfrm>
          <a:off x="0" y="0"/>
          <a:ext cx="0" cy="0"/>
          <a:chOff x="0" y="0"/>
          <a:chExt cx="0" cy="0"/>
        </a:xfrm>
      </p:grpSpPr>
      <p:sp>
        <p:nvSpPr>
          <p:cNvPr id="235"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1E6CB3"/>
                </a:solidFill>
                <a:latin typeface="Impact"/>
                <a:ea typeface="Impact"/>
                <a:cs typeface="Impact"/>
                <a:sym typeface="Impact"/>
              </a:defRPr>
            </a:lvl1pPr>
            <a:lvl2pPr marL="944563" indent="-722313">
              <a:spcBef>
                <a:spcPts val="0"/>
              </a:spcBef>
              <a:defRPr spc="158" sz="5200">
                <a:solidFill>
                  <a:srgbClr val="1E6CB3"/>
                </a:solidFill>
                <a:latin typeface="Impact"/>
                <a:ea typeface="Impact"/>
                <a:cs typeface="Impact"/>
                <a:sym typeface="Impact"/>
              </a:defRPr>
            </a:lvl2pPr>
            <a:lvl3pPr marL="1166813" indent="-722313">
              <a:spcBef>
                <a:spcPts val="0"/>
              </a:spcBef>
              <a:defRPr spc="158" sz="5200">
                <a:solidFill>
                  <a:srgbClr val="1E6CB3"/>
                </a:solidFill>
                <a:latin typeface="Impact"/>
                <a:ea typeface="Impact"/>
                <a:cs typeface="Impact"/>
                <a:sym typeface="Impact"/>
              </a:defRPr>
            </a:lvl3pPr>
            <a:lvl4pPr marL="1389063" indent="-722313">
              <a:spcBef>
                <a:spcPts val="0"/>
              </a:spcBef>
              <a:defRPr spc="158" sz="5200">
                <a:solidFill>
                  <a:srgbClr val="1E6CB3"/>
                </a:solidFill>
                <a:latin typeface="Impact"/>
                <a:ea typeface="Impact"/>
                <a:cs typeface="Impact"/>
                <a:sym typeface="Impact"/>
              </a:defRPr>
            </a:lvl4pPr>
            <a:lvl5pPr marL="1611313" indent="-722313">
              <a:spcBef>
                <a:spcPts val="0"/>
              </a:spcBef>
              <a:defRPr spc="158" sz="52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236" name="Text Placeholder 3"/>
          <p:cNvSpPr/>
          <p:nvPr>
            <p:ph type="body" idx="13"/>
          </p:nvPr>
        </p:nvSpPr>
        <p:spPr>
          <a:xfrm>
            <a:off x="865187" y="1781175"/>
            <a:ext cx="10125076" cy="3561558"/>
          </a:xfrm>
          <a:prstGeom prst="rect">
            <a:avLst/>
          </a:prstGeom>
        </p:spPr>
        <p:txBody>
          <a:bodyPr/>
          <a:lstStyle/>
          <a:p>
            <a:pPr>
              <a:buClr>
                <a:srgbClr val="5E5E5E"/>
              </a:buClr>
              <a:defRPr>
                <a:solidFill>
                  <a:srgbClr val="5E5E5E"/>
                </a:solidFill>
              </a:defRPr>
            </a:pP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 Small Hill">
    <p:spTree>
      <p:nvGrpSpPr>
        <p:cNvPr id="1" name=""/>
        <p:cNvGrpSpPr/>
        <p:nvPr/>
      </p:nvGrpSpPr>
      <p:grpSpPr>
        <a:xfrm>
          <a:off x="0" y="0"/>
          <a:ext cx="0" cy="0"/>
          <a:chOff x="0" y="0"/>
          <a:chExt cx="0" cy="0"/>
        </a:xfrm>
      </p:grpSpPr>
      <p:pic>
        <p:nvPicPr>
          <p:cNvPr id="244" name="Picture 10" descr="Picture 10"/>
          <p:cNvPicPr>
            <a:picLocks noChangeAspect="1"/>
          </p:cNvPicPr>
          <p:nvPr/>
        </p:nvPicPr>
        <p:blipFill>
          <a:blip r:embed="rId2">
            <a:extLst/>
          </a:blip>
          <a:srcRect l="4" t="0" r="3" b="0"/>
          <a:stretch>
            <a:fillRect/>
          </a:stretch>
        </p:blipFill>
        <p:spPr>
          <a:xfrm>
            <a:off x="-150251" y="4048848"/>
            <a:ext cx="17213581" cy="2743201"/>
          </a:xfrm>
          <a:prstGeom prst="rect">
            <a:avLst/>
          </a:prstGeom>
          <a:ln w="12700">
            <a:miter lim="400000"/>
          </a:ln>
        </p:spPr>
      </p:pic>
      <p:sp>
        <p:nvSpPr>
          <p:cNvPr id="245" name="Body Level One…"/>
          <p:cNvSpPr txBox="1"/>
          <p:nvPr>
            <p:ph type="body" sz="quarter" idx="1"/>
          </p:nvPr>
        </p:nvSpPr>
        <p:spPr>
          <a:xfrm>
            <a:off x="2173062" y="1334555"/>
            <a:ext cx="7593659" cy="699159"/>
          </a:xfrm>
          <a:prstGeom prst="rect">
            <a:avLst/>
          </a:prstGeom>
        </p:spPr>
        <p:txBody>
          <a:bodyPr lIns="53577" tIns="53577" rIns="53577" bIns="53577"/>
          <a:lstStyle>
            <a:lvl1pPr marL="0" indent="0">
              <a:spcBef>
                <a:spcPts val="0"/>
              </a:spcBef>
              <a:buSzTx/>
              <a:buNone/>
              <a:defRPr spc="151" sz="5000">
                <a:solidFill>
                  <a:srgbClr val="1E6CB3"/>
                </a:solidFill>
                <a:latin typeface="Impact"/>
                <a:ea typeface="Impact"/>
                <a:cs typeface="Impact"/>
                <a:sym typeface="Impact"/>
              </a:defRPr>
            </a:lvl1pPr>
            <a:lvl2pPr marL="916781" indent="-694531">
              <a:spcBef>
                <a:spcPts val="0"/>
              </a:spcBef>
              <a:defRPr spc="151" sz="5000">
                <a:solidFill>
                  <a:srgbClr val="1E6CB3"/>
                </a:solidFill>
                <a:latin typeface="Impact"/>
                <a:ea typeface="Impact"/>
                <a:cs typeface="Impact"/>
                <a:sym typeface="Impact"/>
              </a:defRPr>
            </a:lvl2pPr>
            <a:lvl3pPr marL="1139031" indent="-694531">
              <a:spcBef>
                <a:spcPts val="0"/>
              </a:spcBef>
              <a:defRPr spc="151" sz="5000">
                <a:solidFill>
                  <a:srgbClr val="1E6CB3"/>
                </a:solidFill>
                <a:latin typeface="Impact"/>
                <a:ea typeface="Impact"/>
                <a:cs typeface="Impact"/>
                <a:sym typeface="Impact"/>
              </a:defRPr>
            </a:lvl3pPr>
            <a:lvl4pPr marL="1361281" indent="-694531">
              <a:spcBef>
                <a:spcPts val="0"/>
              </a:spcBef>
              <a:defRPr spc="151" sz="5000">
                <a:solidFill>
                  <a:srgbClr val="1E6CB3"/>
                </a:solidFill>
                <a:latin typeface="Impact"/>
                <a:ea typeface="Impact"/>
                <a:cs typeface="Impact"/>
                <a:sym typeface="Impact"/>
              </a:defRPr>
            </a:lvl4pPr>
            <a:lvl5pPr marL="1583531" indent="-694531">
              <a:spcBef>
                <a:spcPts val="0"/>
              </a:spcBef>
              <a:defRPr spc="151" sz="50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246" name="Image"/>
          <p:cNvSpPr/>
          <p:nvPr>
            <p:ph type="pic" sz="half" idx="13"/>
          </p:nvPr>
        </p:nvSpPr>
        <p:spPr>
          <a:xfrm>
            <a:off x="2837231" y="2206228"/>
            <a:ext cx="6265322" cy="3808067"/>
          </a:xfrm>
          <a:prstGeom prst="rect">
            <a:avLst/>
          </a:prstGeom>
        </p:spPr>
        <p:txBody>
          <a:bodyPr lIns="91439" tIns="45719" rIns="91439" bIns="45719" anchor="t">
            <a:noAutofit/>
          </a:bodyPr>
          <a:lstStyle/>
          <a:p>
            <a:pPr/>
          </a:p>
        </p:txBody>
      </p:sp>
      <p:pic>
        <p:nvPicPr>
          <p:cNvPr id="247" name="Picture 6" descr="Picture 6"/>
          <p:cNvPicPr>
            <a:picLocks noChangeAspect="1"/>
          </p:cNvPicPr>
          <p:nvPr/>
        </p:nvPicPr>
        <p:blipFill>
          <a:blip r:embed="rId3">
            <a:extLst/>
          </a:blip>
          <a:stretch>
            <a:fillRect/>
          </a:stretch>
        </p:blipFill>
        <p:spPr>
          <a:xfrm>
            <a:off x="9748032" y="5536890"/>
            <a:ext cx="804689" cy="363499"/>
          </a:xfrm>
          <a:prstGeom prst="rect">
            <a:avLst/>
          </a:prstGeom>
          <a:ln w="12700">
            <a:miter lim="400000"/>
          </a:ln>
        </p:spPr>
      </p:pic>
      <p:sp>
        <p:nvSpPr>
          <p:cNvPr id="248" name="Slide Number"/>
          <p:cNvSpPr txBox="1"/>
          <p:nvPr>
            <p:ph type="sldNum" sz="quarter" idx="2"/>
          </p:nvPr>
        </p:nvSpPr>
        <p:spPr>
          <a:xfrm>
            <a:off x="5970736" y="5759648"/>
            <a:ext cx="246958" cy="243541"/>
          </a:xfrm>
          <a:prstGeom prst="rect">
            <a:avLst/>
          </a:prstGeom>
        </p:spPr>
        <p:txBody>
          <a:bodyPr lIns="53577" tIns="53577" rIns="53577" bIns="53577"/>
          <a:lstStyle>
            <a:lvl1pPr>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ed copy 1">
    <p:spTree>
      <p:nvGrpSpPr>
        <p:cNvPr id="1" name=""/>
        <p:cNvGrpSpPr/>
        <p:nvPr/>
      </p:nvGrpSpPr>
      <p:grpSpPr>
        <a:xfrm>
          <a:off x="0" y="0"/>
          <a:ext cx="0" cy="0"/>
          <a:chOff x="0" y="0"/>
          <a:chExt cx="0" cy="0"/>
        </a:xfrm>
      </p:grpSpPr>
      <p:sp>
        <p:nvSpPr>
          <p:cNvPr id="255" name="avi-richards-183715-unsplash.jpg"/>
          <p:cNvSpPr/>
          <p:nvPr>
            <p:ph type="pic" idx="13"/>
          </p:nvPr>
        </p:nvSpPr>
        <p:spPr>
          <a:xfrm>
            <a:off x="-12954" y="-14689"/>
            <a:ext cx="12216439" cy="6887282"/>
          </a:xfrm>
          <a:prstGeom prst="rect">
            <a:avLst/>
          </a:prstGeom>
        </p:spPr>
        <p:txBody>
          <a:bodyPr lIns="91439" tIns="45719" rIns="91439" bIns="45719" anchor="t">
            <a:noAutofit/>
          </a:bodyPr>
          <a:lstStyle/>
          <a:p>
            <a:pPr/>
          </a:p>
        </p:txBody>
      </p:sp>
      <p:pic>
        <p:nvPicPr>
          <p:cNvPr id="256" name="DCSF18_Logo_blue.png" descr="DCSF18_Logo_blue.png"/>
          <p:cNvPicPr>
            <a:picLocks noChangeAspect="1"/>
          </p:cNvPicPr>
          <p:nvPr/>
        </p:nvPicPr>
        <p:blipFill>
          <a:blip r:embed="rId2">
            <a:extLst/>
          </a:blip>
          <a:stretch>
            <a:fillRect/>
          </a:stretch>
        </p:blipFill>
        <p:spPr>
          <a:xfrm>
            <a:off x="10574337" y="6070748"/>
            <a:ext cx="1452938" cy="581584"/>
          </a:xfrm>
          <a:prstGeom prst="rect">
            <a:avLst/>
          </a:prstGeom>
          <a:ln w="12700">
            <a:miter lim="400000"/>
          </a:ln>
        </p:spPr>
      </p:pic>
      <p:sp>
        <p:nvSpPr>
          <p:cNvPr id="257" name="Body Level One…"/>
          <p:cNvSpPr txBox="1"/>
          <p:nvPr>
            <p:ph type="body" sz="quarter" idx="1"/>
          </p:nvPr>
        </p:nvSpPr>
        <p:spPr>
          <a:xfrm>
            <a:off x="1029723" y="5170307"/>
            <a:ext cx="4943030" cy="932211"/>
          </a:xfrm>
          <a:prstGeom prst="rect">
            <a:avLst/>
          </a:prstGeom>
        </p:spPr>
        <p:txBody>
          <a:bodyPr lIns="35718" tIns="35718" rIns="35718" bIns="35718"/>
          <a:lstStyle>
            <a:lvl1pPr marL="0" indent="0" defTabSz="410765">
              <a:spcBef>
                <a:spcPts val="0"/>
              </a:spcBef>
              <a:buSzTx/>
              <a:buNone/>
              <a:defRPr spc="156" sz="5200">
                <a:solidFill>
                  <a:srgbClr val="FFFFFF"/>
                </a:solidFill>
                <a:latin typeface="Impact"/>
                <a:ea typeface="Impact"/>
                <a:cs typeface="Impact"/>
                <a:sym typeface="Impact"/>
              </a:defRPr>
            </a:lvl1pPr>
            <a:lvl2pPr marL="1166811" indent="-722311" defTabSz="410765">
              <a:spcBef>
                <a:spcPts val="0"/>
              </a:spcBef>
              <a:defRPr spc="156" sz="5200">
                <a:solidFill>
                  <a:srgbClr val="FFFFFF"/>
                </a:solidFill>
                <a:latin typeface="Impact"/>
                <a:ea typeface="Impact"/>
                <a:cs typeface="Impact"/>
                <a:sym typeface="Impact"/>
              </a:defRPr>
            </a:lvl2pPr>
            <a:lvl3pPr marL="1611311" indent="-722311" defTabSz="410765">
              <a:spcBef>
                <a:spcPts val="0"/>
              </a:spcBef>
              <a:defRPr spc="156" sz="5200">
                <a:solidFill>
                  <a:srgbClr val="FFFFFF"/>
                </a:solidFill>
                <a:latin typeface="Impact"/>
                <a:ea typeface="Impact"/>
                <a:cs typeface="Impact"/>
                <a:sym typeface="Impact"/>
              </a:defRPr>
            </a:lvl3pPr>
            <a:lvl4pPr marL="2055811" indent="-722312" defTabSz="410765">
              <a:spcBef>
                <a:spcPts val="0"/>
              </a:spcBef>
              <a:defRPr spc="156" sz="5200">
                <a:solidFill>
                  <a:srgbClr val="FFFFFF"/>
                </a:solidFill>
                <a:latin typeface="Impact"/>
                <a:ea typeface="Impact"/>
                <a:cs typeface="Impact"/>
                <a:sym typeface="Impact"/>
              </a:defRPr>
            </a:lvl4pPr>
            <a:lvl5pPr marL="2500311" indent="-722311" defTabSz="410765">
              <a:spcBef>
                <a:spcPts val="0"/>
              </a:spcBef>
              <a:defRPr spc="156" sz="5200">
                <a:solidFill>
                  <a:srgbClr val="FFFFFF"/>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258" name="Slide Number"/>
          <p:cNvSpPr txBox="1"/>
          <p:nvPr>
            <p:ph type="sldNum" sz="quarter" idx="2"/>
          </p:nvPr>
        </p:nvSpPr>
        <p:spPr>
          <a:xfrm>
            <a:off x="5973877" y="6536531"/>
            <a:ext cx="239484" cy="232485"/>
          </a:xfrm>
          <a:prstGeom prst="rect">
            <a:avLst/>
          </a:prstGeom>
        </p:spPr>
        <p:txBody>
          <a:bodyPr lIns="35718" tIns="35718" rIns="35718" bIns="35718"/>
          <a:lstStyle>
            <a:lvl1pPr defTabSz="410765"/>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Small Hill">
    <p:spTree>
      <p:nvGrpSpPr>
        <p:cNvPr id="1" name=""/>
        <p:cNvGrpSpPr/>
        <p:nvPr/>
      </p:nvGrpSpPr>
      <p:grpSpPr>
        <a:xfrm>
          <a:off x="0" y="0"/>
          <a:ext cx="0" cy="0"/>
          <a:chOff x="0" y="0"/>
          <a:chExt cx="0" cy="0"/>
        </a:xfrm>
      </p:grpSpPr>
      <p:sp>
        <p:nvSpPr>
          <p:cNvPr id="265" name="Rectangle"/>
          <p:cNvSpPr/>
          <p:nvPr/>
        </p:nvSpPr>
        <p:spPr>
          <a:xfrm>
            <a:off x="2033" y="5768771"/>
            <a:ext cx="12187934" cy="1208535"/>
          </a:xfrm>
          <a:prstGeom prst="rect">
            <a:avLst/>
          </a:prstGeom>
          <a:gradFill>
            <a:gsLst>
              <a:gs pos="541">
                <a:srgbClr val="2F5B97"/>
              </a:gs>
              <a:gs pos="100000">
                <a:srgbClr val="FFFFFF"/>
              </a:gs>
            </a:gsLst>
            <a:path>
              <a:fillToRect l="22678" t="101596" r="77321" b="-1596"/>
            </a:path>
          </a:gradFill>
          <a:ln w="12700">
            <a:miter lim="400000"/>
          </a:ln>
        </p:spPr>
        <p:txBody>
          <a:bodyPr lIns="71436" tIns="71436" rIns="71436" bIns="71436" anchor="ctr"/>
          <a:lstStyle/>
          <a:p>
            <a:pPr/>
          </a:p>
        </p:txBody>
      </p:sp>
      <p:sp>
        <p:nvSpPr>
          <p:cNvPr id="266"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1E6CB3"/>
                </a:solidFill>
                <a:latin typeface="Impact"/>
                <a:ea typeface="Impact"/>
                <a:cs typeface="Impact"/>
                <a:sym typeface="Impact"/>
              </a:defRPr>
            </a:lvl1pPr>
            <a:lvl2pPr marL="944563" indent="-722313">
              <a:spcBef>
                <a:spcPts val="0"/>
              </a:spcBef>
              <a:defRPr spc="158" sz="5200">
                <a:solidFill>
                  <a:srgbClr val="1E6CB3"/>
                </a:solidFill>
                <a:latin typeface="Impact"/>
                <a:ea typeface="Impact"/>
                <a:cs typeface="Impact"/>
                <a:sym typeface="Impact"/>
              </a:defRPr>
            </a:lvl2pPr>
            <a:lvl3pPr marL="1166813" indent="-722313">
              <a:spcBef>
                <a:spcPts val="0"/>
              </a:spcBef>
              <a:defRPr spc="158" sz="5200">
                <a:solidFill>
                  <a:srgbClr val="1E6CB3"/>
                </a:solidFill>
                <a:latin typeface="Impact"/>
                <a:ea typeface="Impact"/>
                <a:cs typeface="Impact"/>
                <a:sym typeface="Impact"/>
              </a:defRPr>
            </a:lvl3pPr>
            <a:lvl4pPr marL="1389063" indent="-722313">
              <a:spcBef>
                <a:spcPts val="0"/>
              </a:spcBef>
              <a:defRPr spc="158" sz="5200">
                <a:solidFill>
                  <a:srgbClr val="1E6CB3"/>
                </a:solidFill>
                <a:latin typeface="Impact"/>
                <a:ea typeface="Impact"/>
                <a:cs typeface="Impact"/>
                <a:sym typeface="Impact"/>
              </a:defRPr>
            </a:lvl4pPr>
            <a:lvl5pPr marL="1611313" indent="-722313">
              <a:spcBef>
                <a:spcPts val="0"/>
              </a:spcBef>
              <a:defRPr spc="158" sz="52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pic>
        <p:nvPicPr>
          <p:cNvPr id="267" name="Docker-R-Logo-08-2018-White-RGB_Horizontal-x2.png" descr="Docker-R-Logo-08-2018-White-RGB_Horizontal-x2.png"/>
          <p:cNvPicPr>
            <a:picLocks noChangeAspect="1"/>
          </p:cNvPicPr>
          <p:nvPr/>
        </p:nvPicPr>
        <p:blipFill>
          <a:blip r:embed="rId2">
            <a:extLst/>
          </a:blip>
          <a:stretch>
            <a:fillRect/>
          </a:stretch>
        </p:blipFill>
        <p:spPr>
          <a:xfrm>
            <a:off x="10073332" y="6115462"/>
            <a:ext cx="1991925" cy="515154"/>
          </a:xfrm>
          <a:prstGeom prst="rect">
            <a:avLst/>
          </a:prstGeom>
          <a:ln w="12700">
            <a:miter lim="400000"/>
          </a:ln>
        </p:spPr>
      </p:pic>
      <p:sp>
        <p:nvSpPr>
          <p:cNvPr id="2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46" name="Body Level One…"/>
          <p:cNvSpPr txBox="1"/>
          <p:nvPr>
            <p:ph type="body" sz="quarter" idx="1"/>
          </p:nvPr>
        </p:nvSpPr>
        <p:spPr>
          <a:xfrm>
            <a:off x="5472079" y="3429649"/>
            <a:ext cx="4231191" cy="515890"/>
          </a:xfrm>
          <a:prstGeom prst="rect">
            <a:avLst/>
          </a:prstGeom>
        </p:spPr>
        <p:txBody>
          <a:bodyPr anchor="t"/>
          <a:lstStyle>
            <a:lvl1pPr marL="0" indent="0" defTabSz="283428">
              <a:spcBef>
                <a:spcPts val="0"/>
              </a:spcBef>
              <a:buSzTx/>
              <a:buNone/>
              <a:defRPr sz="2900">
                <a:solidFill>
                  <a:srgbClr val="5E5E5E"/>
                </a:solidFill>
                <a:latin typeface="+mj-lt"/>
                <a:ea typeface="+mj-ea"/>
                <a:cs typeface="+mj-cs"/>
                <a:sym typeface="Helvetica"/>
              </a:defRPr>
            </a:lvl1pPr>
            <a:lvl2pPr marL="625078" indent="-402828" defTabSz="283428">
              <a:spcBef>
                <a:spcPts val="0"/>
              </a:spcBef>
              <a:defRPr sz="2900">
                <a:solidFill>
                  <a:srgbClr val="5E5E5E"/>
                </a:solidFill>
                <a:latin typeface="+mj-lt"/>
                <a:ea typeface="+mj-ea"/>
                <a:cs typeface="+mj-cs"/>
                <a:sym typeface="Helvetica"/>
              </a:defRPr>
            </a:lvl2pPr>
            <a:lvl3pPr marL="847328" indent="-402828" defTabSz="283428">
              <a:spcBef>
                <a:spcPts val="0"/>
              </a:spcBef>
              <a:defRPr sz="2900">
                <a:solidFill>
                  <a:srgbClr val="5E5E5E"/>
                </a:solidFill>
                <a:latin typeface="+mj-lt"/>
                <a:ea typeface="+mj-ea"/>
                <a:cs typeface="+mj-cs"/>
                <a:sym typeface="Helvetica"/>
              </a:defRPr>
            </a:lvl3pPr>
            <a:lvl4pPr marL="1069578" indent="-402828" defTabSz="283428">
              <a:spcBef>
                <a:spcPts val="0"/>
              </a:spcBef>
              <a:defRPr sz="2900">
                <a:solidFill>
                  <a:srgbClr val="5E5E5E"/>
                </a:solidFill>
                <a:latin typeface="+mj-lt"/>
                <a:ea typeface="+mj-ea"/>
                <a:cs typeface="+mj-cs"/>
                <a:sym typeface="Helvetica"/>
              </a:defRPr>
            </a:lvl4pPr>
            <a:lvl5pPr marL="1291828" indent="-402828" defTabSz="283428">
              <a:spcBef>
                <a:spcPts val="0"/>
              </a:spcBef>
              <a:defRPr sz="2900">
                <a:solidFill>
                  <a:srgbClr val="5E5E5E"/>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47" name="Title Text"/>
          <p:cNvSpPr txBox="1"/>
          <p:nvPr>
            <p:ph type="body" sz="quarter" idx="13"/>
          </p:nvPr>
        </p:nvSpPr>
        <p:spPr>
          <a:xfrm>
            <a:off x="5472079" y="2486860"/>
            <a:ext cx="5556784" cy="932210"/>
          </a:xfrm>
          <a:prstGeom prst="rect">
            <a:avLst/>
          </a:prstGeom>
        </p:spPr>
        <p:txBody>
          <a:bodyPr/>
          <a:lstStyle/>
          <a:p>
            <a:pPr marL="0" indent="0" defTabSz="402550">
              <a:spcBef>
                <a:spcPts val="0"/>
              </a:spcBef>
              <a:buSzTx/>
              <a:buNone/>
              <a:defRPr spc="98" sz="5096">
                <a:solidFill>
                  <a:srgbClr val="0075BC"/>
                </a:solidFill>
                <a:latin typeface="Impact"/>
                <a:ea typeface="Impact"/>
                <a:cs typeface="Impact"/>
                <a:sym typeface="Impact"/>
              </a:defRPr>
            </a:pPr>
          </a:p>
        </p:txBody>
      </p:sp>
      <p:pic>
        <p:nvPicPr>
          <p:cNvPr id="48" name="Image" descr="Image"/>
          <p:cNvPicPr>
            <a:picLocks noChangeAspect="1"/>
          </p:cNvPicPr>
          <p:nvPr/>
        </p:nvPicPr>
        <p:blipFill>
          <a:blip r:embed="rId2">
            <a:extLst/>
          </a:blip>
          <a:stretch>
            <a:fillRect/>
          </a:stretch>
        </p:blipFill>
        <p:spPr>
          <a:xfrm>
            <a:off x="-38100" y="2387600"/>
            <a:ext cx="9626600" cy="4546600"/>
          </a:xfrm>
          <a:prstGeom prst="rect">
            <a:avLst/>
          </a:prstGeom>
          <a:ln w="12700">
            <a:miter lim="400000"/>
          </a:ln>
        </p:spPr>
      </p:pic>
      <p:sp>
        <p:nvSpPr>
          <p:cNvPr id="49" name="Slide Number"/>
          <p:cNvSpPr txBox="1"/>
          <p:nvPr>
            <p:ph type="sldNum" sz="quarter" idx="2"/>
          </p:nvPr>
        </p:nvSpPr>
        <p:spPr>
          <a:xfrm>
            <a:off x="7315200" y="6356350"/>
            <a:ext cx="2844800" cy="3683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Small Hill">
    <p:spTree>
      <p:nvGrpSpPr>
        <p:cNvPr id="1" name=""/>
        <p:cNvGrpSpPr/>
        <p:nvPr/>
      </p:nvGrpSpPr>
      <p:grpSpPr>
        <a:xfrm>
          <a:off x="0" y="0"/>
          <a:ext cx="0" cy="0"/>
          <a:chOff x="0" y="0"/>
          <a:chExt cx="0" cy="0"/>
        </a:xfrm>
      </p:grpSpPr>
      <p:sp>
        <p:nvSpPr>
          <p:cNvPr id="56" name="Rectangle"/>
          <p:cNvSpPr/>
          <p:nvPr/>
        </p:nvSpPr>
        <p:spPr>
          <a:xfrm>
            <a:off x="2033" y="5768771"/>
            <a:ext cx="12187934" cy="1208535"/>
          </a:xfrm>
          <a:prstGeom prst="rect">
            <a:avLst/>
          </a:prstGeom>
          <a:gradFill>
            <a:gsLst>
              <a:gs pos="541">
                <a:srgbClr val="2F5B97"/>
              </a:gs>
              <a:gs pos="100000">
                <a:srgbClr val="FFFFFF"/>
              </a:gs>
            </a:gsLst>
            <a:path>
              <a:fillToRect l="22678" t="101596" r="77321" b="-1596"/>
            </a:path>
          </a:gradFill>
          <a:ln w="12700">
            <a:miter lim="400000"/>
          </a:ln>
        </p:spPr>
        <p:txBody>
          <a:bodyPr lIns="71436" tIns="71436" rIns="71436" bIns="71436" anchor="ctr"/>
          <a:lstStyle/>
          <a:p>
            <a:pPr/>
          </a:p>
        </p:txBody>
      </p:sp>
      <p:sp>
        <p:nvSpPr>
          <p:cNvPr id="57"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1E6CB3"/>
                </a:solidFill>
                <a:latin typeface="Impact"/>
                <a:ea typeface="Impact"/>
                <a:cs typeface="Impact"/>
                <a:sym typeface="Impact"/>
              </a:defRPr>
            </a:lvl1pPr>
            <a:lvl2pPr marL="944563" indent="-722313">
              <a:spcBef>
                <a:spcPts val="0"/>
              </a:spcBef>
              <a:defRPr spc="158" sz="5200">
                <a:solidFill>
                  <a:srgbClr val="1E6CB3"/>
                </a:solidFill>
                <a:latin typeface="Impact"/>
                <a:ea typeface="Impact"/>
                <a:cs typeface="Impact"/>
                <a:sym typeface="Impact"/>
              </a:defRPr>
            </a:lvl2pPr>
            <a:lvl3pPr marL="1166813" indent="-722313">
              <a:spcBef>
                <a:spcPts val="0"/>
              </a:spcBef>
              <a:defRPr spc="158" sz="5200">
                <a:solidFill>
                  <a:srgbClr val="1E6CB3"/>
                </a:solidFill>
                <a:latin typeface="Impact"/>
                <a:ea typeface="Impact"/>
                <a:cs typeface="Impact"/>
                <a:sym typeface="Impact"/>
              </a:defRPr>
            </a:lvl3pPr>
            <a:lvl4pPr marL="1389063" indent="-722313">
              <a:spcBef>
                <a:spcPts val="0"/>
              </a:spcBef>
              <a:defRPr spc="158" sz="5200">
                <a:solidFill>
                  <a:srgbClr val="1E6CB3"/>
                </a:solidFill>
                <a:latin typeface="Impact"/>
                <a:ea typeface="Impact"/>
                <a:cs typeface="Impact"/>
                <a:sym typeface="Impact"/>
              </a:defRPr>
            </a:lvl4pPr>
            <a:lvl5pPr marL="1611313" indent="-722313">
              <a:spcBef>
                <a:spcPts val="0"/>
              </a:spcBef>
              <a:defRPr spc="158" sz="52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pic>
        <p:nvPicPr>
          <p:cNvPr id="58" name="Docker-R-Logo-08-2018-White-RGB_Horizontal-x2.png" descr="Docker-R-Logo-08-2018-White-RGB_Horizontal-x2.png"/>
          <p:cNvPicPr>
            <a:picLocks noChangeAspect="1"/>
          </p:cNvPicPr>
          <p:nvPr/>
        </p:nvPicPr>
        <p:blipFill>
          <a:blip r:embed="rId2">
            <a:extLst/>
          </a:blip>
          <a:stretch>
            <a:fillRect/>
          </a:stretch>
        </p:blipFill>
        <p:spPr>
          <a:xfrm>
            <a:off x="10073332" y="6115462"/>
            <a:ext cx="1991925" cy="515154"/>
          </a:xfrm>
          <a:prstGeom prst="rect">
            <a:avLst/>
          </a:prstGeom>
          <a:ln w="12700">
            <a:miter lim="400000"/>
          </a:ln>
        </p:spPr>
      </p:pic>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 Small Hill">
    <p:spTree>
      <p:nvGrpSpPr>
        <p:cNvPr id="1" name=""/>
        <p:cNvGrpSpPr/>
        <p:nvPr/>
      </p:nvGrpSpPr>
      <p:grpSpPr>
        <a:xfrm>
          <a:off x="0" y="0"/>
          <a:ext cx="0" cy="0"/>
          <a:chOff x="0" y="0"/>
          <a:chExt cx="0" cy="0"/>
        </a:xfrm>
      </p:grpSpPr>
      <p:pic>
        <p:nvPicPr>
          <p:cNvPr id="66" name="Picture 8" descr="Picture 8"/>
          <p:cNvPicPr>
            <a:picLocks noChangeAspect="1"/>
          </p:cNvPicPr>
          <p:nvPr/>
        </p:nvPicPr>
        <p:blipFill>
          <a:blip r:embed="rId2">
            <a:extLst/>
          </a:blip>
          <a:srcRect l="4" t="0" r="3" b="0"/>
          <a:stretch>
            <a:fillRect/>
          </a:stretch>
        </p:blipFill>
        <p:spPr>
          <a:xfrm>
            <a:off x="-2232334" y="4255463"/>
            <a:ext cx="22951440" cy="3657601"/>
          </a:xfrm>
          <a:prstGeom prst="rect">
            <a:avLst/>
          </a:prstGeom>
          <a:ln w="12700">
            <a:miter lim="400000"/>
          </a:ln>
        </p:spPr>
      </p:pic>
      <p:sp>
        <p:nvSpPr>
          <p:cNvPr id="67"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0075BC"/>
                </a:solidFill>
                <a:latin typeface="Impact"/>
                <a:ea typeface="Impact"/>
                <a:cs typeface="Impact"/>
                <a:sym typeface="Impact"/>
              </a:defRPr>
            </a:lvl1pPr>
            <a:lvl2pPr marL="944563" indent="-722313">
              <a:spcBef>
                <a:spcPts val="0"/>
              </a:spcBef>
              <a:defRPr spc="158" sz="5200">
                <a:solidFill>
                  <a:srgbClr val="0075BC"/>
                </a:solidFill>
                <a:latin typeface="Impact"/>
                <a:ea typeface="Impact"/>
                <a:cs typeface="Impact"/>
                <a:sym typeface="Impact"/>
              </a:defRPr>
            </a:lvl2pPr>
            <a:lvl3pPr marL="1166813" indent="-722313">
              <a:spcBef>
                <a:spcPts val="0"/>
              </a:spcBef>
              <a:defRPr spc="158" sz="5200">
                <a:solidFill>
                  <a:srgbClr val="0075BC"/>
                </a:solidFill>
                <a:latin typeface="Impact"/>
                <a:ea typeface="Impact"/>
                <a:cs typeface="Impact"/>
                <a:sym typeface="Impact"/>
              </a:defRPr>
            </a:lvl3pPr>
            <a:lvl4pPr marL="1389063" indent="-722313">
              <a:spcBef>
                <a:spcPts val="0"/>
              </a:spcBef>
              <a:defRPr spc="158" sz="5200">
                <a:solidFill>
                  <a:srgbClr val="0075BC"/>
                </a:solidFill>
                <a:latin typeface="Impact"/>
                <a:ea typeface="Impact"/>
                <a:cs typeface="Impact"/>
                <a:sym typeface="Impact"/>
              </a:defRPr>
            </a:lvl4pPr>
            <a:lvl5pPr marL="1611313" indent="-722313">
              <a:spcBef>
                <a:spcPts val="0"/>
              </a:spcBef>
              <a:defRPr spc="158" sz="5200">
                <a:solidFill>
                  <a:srgbClr val="0075BC"/>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pic>
        <p:nvPicPr>
          <p:cNvPr id="68" name="Picture 6" descr="Picture 6"/>
          <p:cNvPicPr>
            <a:picLocks noChangeAspect="1"/>
          </p:cNvPicPr>
          <p:nvPr/>
        </p:nvPicPr>
        <p:blipFill>
          <a:blip r:embed="rId3">
            <a:extLst/>
          </a:blip>
          <a:stretch>
            <a:fillRect/>
          </a:stretch>
        </p:blipFill>
        <p:spPr>
          <a:xfrm>
            <a:off x="10965377" y="6239521"/>
            <a:ext cx="1072918" cy="484664"/>
          </a:xfrm>
          <a:prstGeom prst="rect">
            <a:avLst/>
          </a:prstGeom>
          <a:ln w="12700">
            <a:miter lim="400000"/>
          </a:ln>
        </p:spPr>
      </p:pic>
      <p:sp>
        <p:nvSpPr>
          <p:cNvPr id="69" name="Subtitle here"/>
          <p:cNvSpPr txBox="1"/>
          <p:nvPr>
            <p:ph type="body" sz="quarter" idx="13"/>
          </p:nvPr>
        </p:nvSpPr>
        <p:spPr>
          <a:xfrm>
            <a:off x="840017" y="1483945"/>
            <a:ext cx="7709545" cy="515890"/>
          </a:xfrm>
          <a:prstGeom prst="rect">
            <a:avLst/>
          </a:prstGeom>
        </p:spPr>
        <p:txBody>
          <a:bodyPr anchor="t"/>
          <a:lstStyle/>
          <a:p>
            <a:pPr marL="0" indent="0" defTabSz="246582">
              <a:spcBef>
                <a:spcPts val="0"/>
              </a:spcBef>
              <a:buSzTx/>
              <a:buNone/>
              <a:defRPr sz="2523">
                <a:solidFill>
                  <a:srgbClr val="5E5E5E"/>
                </a:solidFill>
                <a:latin typeface="+mj-lt"/>
                <a:ea typeface="+mj-ea"/>
                <a:cs typeface="+mj-cs"/>
                <a:sym typeface="Helvetica"/>
              </a:defRPr>
            </a:pP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ubtitle &amp; Body - Small Hill">
    <p:spTree>
      <p:nvGrpSpPr>
        <p:cNvPr id="1" name=""/>
        <p:cNvGrpSpPr/>
        <p:nvPr/>
      </p:nvGrpSpPr>
      <p:grpSpPr>
        <a:xfrm>
          <a:off x="0" y="0"/>
          <a:ext cx="0" cy="0"/>
          <a:chOff x="0" y="0"/>
          <a:chExt cx="0" cy="0"/>
        </a:xfrm>
      </p:grpSpPr>
      <p:pic>
        <p:nvPicPr>
          <p:cNvPr id="77" name="Picture 8" descr="Picture 8"/>
          <p:cNvPicPr>
            <a:picLocks noChangeAspect="1"/>
          </p:cNvPicPr>
          <p:nvPr/>
        </p:nvPicPr>
        <p:blipFill>
          <a:blip r:embed="rId2">
            <a:extLst/>
          </a:blip>
          <a:srcRect l="4" t="0" r="3" b="0"/>
          <a:stretch>
            <a:fillRect/>
          </a:stretch>
        </p:blipFill>
        <p:spPr>
          <a:xfrm>
            <a:off x="-2232334" y="4263083"/>
            <a:ext cx="22951440" cy="3657601"/>
          </a:xfrm>
          <a:prstGeom prst="rect">
            <a:avLst/>
          </a:prstGeom>
          <a:ln w="12700">
            <a:miter lim="400000"/>
          </a:ln>
        </p:spPr>
      </p:pic>
      <p:sp>
        <p:nvSpPr>
          <p:cNvPr id="78" name="Body Level One…"/>
          <p:cNvSpPr txBox="1"/>
          <p:nvPr>
            <p:ph type="body" sz="half" idx="1"/>
          </p:nvPr>
        </p:nvSpPr>
        <p:spPr>
          <a:xfrm>
            <a:off x="840017" y="2080846"/>
            <a:ext cx="8500320" cy="3149800"/>
          </a:xfrm>
          <a:prstGeom prst="rect">
            <a:avLst/>
          </a:prstGeom>
        </p:spPr>
        <p:txBody>
          <a:bodyPr anchor="t"/>
          <a:lstStyle>
            <a:lvl1pPr marL="0" indent="0">
              <a:spcBef>
                <a:spcPts val="0"/>
              </a:spcBef>
              <a:buSzTx/>
              <a:buNone/>
              <a:defRPr sz="3000">
                <a:solidFill>
                  <a:srgbClr val="5E5E5E"/>
                </a:solidFill>
                <a:latin typeface="+mj-lt"/>
                <a:ea typeface="+mj-ea"/>
                <a:cs typeface="+mj-cs"/>
                <a:sym typeface="Helvetica"/>
              </a:defRPr>
            </a:lvl1pPr>
            <a:lvl2pPr marL="638969" indent="-416719">
              <a:spcBef>
                <a:spcPts val="0"/>
              </a:spcBef>
              <a:defRPr sz="3000">
                <a:solidFill>
                  <a:srgbClr val="5E5E5E"/>
                </a:solidFill>
                <a:latin typeface="+mj-lt"/>
                <a:ea typeface="+mj-ea"/>
                <a:cs typeface="+mj-cs"/>
                <a:sym typeface="Helvetica"/>
              </a:defRPr>
            </a:lvl2pPr>
            <a:lvl3pPr marL="861219" indent="-416719">
              <a:spcBef>
                <a:spcPts val="0"/>
              </a:spcBef>
              <a:defRPr sz="3000">
                <a:solidFill>
                  <a:srgbClr val="5E5E5E"/>
                </a:solidFill>
                <a:latin typeface="+mj-lt"/>
                <a:ea typeface="+mj-ea"/>
                <a:cs typeface="+mj-cs"/>
                <a:sym typeface="Helvetica"/>
              </a:defRPr>
            </a:lvl3pPr>
            <a:lvl4pPr marL="1083469" indent="-416719">
              <a:spcBef>
                <a:spcPts val="0"/>
              </a:spcBef>
              <a:defRPr sz="3000">
                <a:solidFill>
                  <a:srgbClr val="5E5E5E"/>
                </a:solidFill>
                <a:latin typeface="+mj-lt"/>
                <a:ea typeface="+mj-ea"/>
                <a:cs typeface="+mj-cs"/>
                <a:sym typeface="Helvetica"/>
              </a:defRPr>
            </a:lvl4pPr>
            <a:lvl5pPr marL="1305719" indent="-416719">
              <a:spcBef>
                <a:spcPts val="0"/>
              </a:spcBef>
              <a:defRPr sz="3000">
                <a:solidFill>
                  <a:srgbClr val="5E5E5E"/>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79" name="Title Here"/>
          <p:cNvSpPr txBox="1"/>
          <p:nvPr>
            <p:ph type="body" sz="quarter" idx="13"/>
          </p:nvPr>
        </p:nvSpPr>
        <p:spPr>
          <a:xfrm>
            <a:off x="865416" y="636408"/>
            <a:ext cx="10124879" cy="932209"/>
          </a:xfrm>
          <a:prstGeom prst="rect">
            <a:avLst/>
          </a:prstGeom>
        </p:spPr>
        <p:txBody>
          <a:bodyPr/>
          <a:lstStyle/>
          <a:p>
            <a:pPr marL="0" indent="0" defTabSz="402550">
              <a:spcBef>
                <a:spcPts val="0"/>
              </a:spcBef>
              <a:buSzTx/>
              <a:buNone/>
              <a:defRPr spc="98" sz="5096">
                <a:solidFill>
                  <a:srgbClr val="1E6CB3"/>
                </a:solidFill>
                <a:latin typeface="Impact"/>
                <a:ea typeface="Impact"/>
                <a:cs typeface="Impact"/>
                <a:sym typeface="Impact"/>
              </a:defRPr>
            </a:pPr>
          </a:p>
        </p:txBody>
      </p:sp>
      <p:pic>
        <p:nvPicPr>
          <p:cNvPr id="80" name="Picture 7" descr="Picture 7"/>
          <p:cNvPicPr>
            <a:picLocks noChangeAspect="1"/>
          </p:cNvPicPr>
          <p:nvPr/>
        </p:nvPicPr>
        <p:blipFill>
          <a:blip r:embed="rId3">
            <a:extLst/>
          </a:blip>
          <a:stretch>
            <a:fillRect/>
          </a:stretch>
        </p:blipFill>
        <p:spPr>
          <a:xfrm>
            <a:off x="10965377" y="6239521"/>
            <a:ext cx="1072918" cy="484664"/>
          </a:xfrm>
          <a:prstGeom prst="rect">
            <a:avLst/>
          </a:prstGeom>
          <a:ln w="12700">
            <a:miter lim="400000"/>
          </a:ln>
        </p:spPr>
      </p:pic>
      <p:sp>
        <p:nvSpPr>
          <p:cNvPr id="81" name="Subtitle here"/>
          <p:cNvSpPr txBox="1"/>
          <p:nvPr>
            <p:ph type="body" sz="quarter" idx="14"/>
          </p:nvPr>
        </p:nvSpPr>
        <p:spPr>
          <a:xfrm>
            <a:off x="840017" y="1483945"/>
            <a:ext cx="7709545" cy="515890"/>
          </a:xfrm>
          <a:prstGeom prst="rect">
            <a:avLst/>
          </a:prstGeom>
        </p:spPr>
        <p:txBody>
          <a:bodyPr anchor="t"/>
          <a:lstStyle/>
          <a:p>
            <a:pPr marL="0" indent="0" defTabSz="246582">
              <a:spcBef>
                <a:spcPts val="0"/>
              </a:spcBef>
              <a:buSzTx/>
              <a:buNone/>
              <a:defRPr sz="2523">
                <a:solidFill>
                  <a:srgbClr val="5E5E5E"/>
                </a:solidFill>
                <a:latin typeface="+mj-lt"/>
                <a:ea typeface="+mj-ea"/>
                <a:cs typeface="+mj-cs"/>
                <a:sym typeface="Helvetica"/>
              </a:defRPr>
            </a:pP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 Small Hill">
    <p:spTree>
      <p:nvGrpSpPr>
        <p:cNvPr id="1" name=""/>
        <p:cNvGrpSpPr/>
        <p:nvPr/>
      </p:nvGrpSpPr>
      <p:grpSpPr>
        <a:xfrm>
          <a:off x="0" y="0"/>
          <a:ext cx="0" cy="0"/>
          <a:chOff x="0" y="0"/>
          <a:chExt cx="0" cy="0"/>
        </a:xfrm>
      </p:grpSpPr>
      <p:pic>
        <p:nvPicPr>
          <p:cNvPr id="89" name="Picture 10" descr="Picture 10"/>
          <p:cNvPicPr>
            <a:picLocks noChangeAspect="1"/>
          </p:cNvPicPr>
          <p:nvPr/>
        </p:nvPicPr>
        <p:blipFill>
          <a:blip r:embed="rId2">
            <a:extLst/>
          </a:blip>
          <a:srcRect l="4" t="0" r="3" b="0"/>
          <a:stretch>
            <a:fillRect/>
          </a:stretch>
        </p:blipFill>
        <p:spPr>
          <a:xfrm>
            <a:off x="-2232334" y="4255463"/>
            <a:ext cx="22951440" cy="3657601"/>
          </a:xfrm>
          <a:prstGeom prst="rect">
            <a:avLst/>
          </a:prstGeom>
          <a:ln w="12700">
            <a:miter lim="400000"/>
          </a:ln>
        </p:spPr>
      </p:pic>
      <p:sp>
        <p:nvSpPr>
          <p:cNvPr id="90"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1E6CB3"/>
                </a:solidFill>
                <a:latin typeface="Impact"/>
                <a:ea typeface="Impact"/>
                <a:cs typeface="Impact"/>
                <a:sym typeface="Impact"/>
              </a:defRPr>
            </a:lvl1pPr>
            <a:lvl2pPr marL="944563" indent="-722313">
              <a:spcBef>
                <a:spcPts val="0"/>
              </a:spcBef>
              <a:defRPr spc="158" sz="5200">
                <a:solidFill>
                  <a:srgbClr val="1E6CB3"/>
                </a:solidFill>
                <a:latin typeface="Impact"/>
                <a:ea typeface="Impact"/>
                <a:cs typeface="Impact"/>
                <a:sym typeface="Impact"/>
              </a:defRPr>
            </a:lvl2pPr>
            <a:lvl3pPr marL="1166813" indent="-722313">
              <a:spcBef>
                <a:spcPts val="0"/>
              </a:spcBef>
              <a:defRPr spc="158" sz="5200">
                <a:solidFill>
                  <a:srgbClr val="1E6CB3"/>
                </a:solidFill>
                <a:latin typeface="Impact"/>
                <a:ea typeface="Impact"/>
                <a:cs typeface="Impact"/>
                <a:sym typeface="Impact"/>
              </a:defRPr>
            </a:lvl3pPr>
            <a:lvl4pPr marL="1389063" indent="-722313">
              <a:spcBef>
                <a:spcPts val="0"/>
              </a:spcBef>
              <a:defRPr spc="158" sz="5200">
                <a:solidFill>
                  <a:srgbClr val="1E6CB3"/>
                </a:solidFill>
                <a:latin typeface="Impact"/>
                <a:ea typeface="Impact"/>
                <a:cs typeface="Impact"/>
                <a:sym typeface="Impact"/>
              </a:defRPr>
            </a:lvl4pPr>
            <a:lvl5pPr marL="1611313" indent="-722313">
              <a:spcBef>
                <a:spcPts val="0"/>
              </a:spcBef>
              <a:defRPr spc="158" sz="52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91" name="Image"/>
          <p:cNvSpPr/>
          <p:nvPr>
            <p:ph type="pic" idx="13"/>
          </p:nvPr>
        </p:nvSpPr>
        <p:spPr>
          <a:xfrm>
            <a:off x="1750976" y="1798638"/>
            <a:ext cx="8353760" cy="5077422"/>
          </a:xfrm>
          <a:prstGeom prst="rect">
            <a:avLst/>
          </a:prstGeom>
        </p:spPr>
        <p:txBody>
          <a:bodyPr lIns="91439" tIns="45719" rIns="91439" bIns="45719" anchor="t">
            <a:noAutofit/>
          </a:bodyPr>
          <a:lstStyle/>
          <a:p>
            <a:pPr/>
          </a:p>
        </p:txBody>
      </p:sp>
      <p:pic>
        <p:nvPicPr>
          <p:cNvPr id="92" name="Picture 6" descr="Picture 6"/>
          <p:cNvPicPr>
            <a:picLocks noChangeAspect="1"/>
          </p:cNvPicPr>
          <p:nvPr/>
        </p:nvPicPr>
        <p:blipFill>
          <a:blip r:embed="rId3">
            <a:extLst/>
          </a:blip>
          <a:stretch>
            <a:fillRect/>
          </a:stretch>
        </p:blipFill>
        <p:spPr>
          <a:xfrm>
            <a:off x="10965377" y="6239521"/>
            <a:ext cx="1072918" cy="484664"/>
          </a:xfrm>
          <a:prstGeom prst="rect">
            <a:avLst/>
          </a:prstGeom>
          <a:ln w="12700">
            <a:miter lim="400000"/>
          </a:ln>
        </p:spPr>
      </p:pic>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Flat">
    <p:spTree>
      <p:nvGrpSpPr>
        <p:cNvPr id="1" name=""/>
        <p:cNvGrpSpPr/>
        <p:nvPr/>
      </p:nvGrpSpPr>
      <p:grpSpPr>
        <a:xfrm>
          <a:off x="0" y="0"/>
          <a:ext cx="0" cy="0"/>
          <a:chOff x="0" y="0"/>
          <a:chExt cx="0" cy="0"/>
        </a:xfrm>
      </p:grpSpPr>
      <p:pic>
        <p:nvPicPr>
          <p:cNvPr id="100" name="Image" descr="Image"/>
          <p:cNvPicPr>
            <a:picLocks noChangeAspect="1"/>
          </p:cNvPicPr>
          <p:nvPr/>
        </p:nvPicPr>
        <p:blipFill>
          <a:blip r:embed="rId2">
            <a:extLst/>
          </a:blip>
          <a:stretch>
            <a:fillRect/>
          </a:stretch>
        </p:blipFill>
        <p:spPr>
          <a:xfrm>
            <a:off x="0" y="6119367"/>
            <a:ext cx="12192000" cy="736601"/>
          </a:xfrm>
          <a:prstGeom prst="rect">
            <a:avLst/>
          </a:prstGeom>
          <a:ln w="12700">
            <a:miter lim="400000"/>
          </a:ln>
        </p:spPr>
      </p:pic>
      <p:sp>
        <p:nvSpPr>
          <p:cNvPr id="101"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1E6CB3"/>
                </a:solidFill>
                <a:latin typeface="Impact"/>
                <a:ea typeface="Impact"/>
                <a:cs typeface="Impact"/>
                <a:sym typeface="Impact"/>
              </a:defRPr>
            </a:lvl1pPr>
            <a:lvl2pPr marL="944563" indent="-722313">
              <a:spcBef>
                <a:spcPts val="0"/>
              </a:spcBef>
              <a:defRPr spc="158" sz="5200">
                <a:solidFill>
                  <a:srgbClr val="1E6CB3"/>
                </a:solidFill>
                <a:latin typeface="Impact"/>
                <a:ea typeface="Impact"/>
                <a:cs typeface="Impact"/>
                <a:sym typeface="Impact"/>
              </a:defRPr>
            </a:lvl2pPr>
            <a:lvl3pPr marL="1166813" indent="-722313">
              <a:spcBef>
                <a:spcPts val="0"/>
              </a:spcBef>
              <a:defRPr spc="158" sz="5200">
                <a:solidFill>
                  <a:srgbClr val="1E6CB3"/>
                </a:solidFill>
                <a:latin typeface="Impact"/>
                <a:ea typeface="Impact"/>
                <a:cs typeface="Impact"/>
                <a:sym typeface="Impact"/>
              </a:defRPr>
            </a:lvl3pPr>
            <a:lvl4pPr marL="1389063" indent="-722313">
              <a:spcBef>
                <a:spcPts val="0"/>
              </a:spcBef>
              <a:defRPr spc="158" sz="5200">
                <a:solidFill>
                  <a:srgbClr val="1E6CB3"/>
                </a:solidFill>
                <a:latin typeface="Impact"/>
                <a:ea typeface="Impact"/>
                <a:cs typeface="Impact"/>
                <a:sym typeface="Impact"/>
              </a:defRPr>
            </a:lvl4pPr>
            <a:lvl5pPr marL="1611313" indent="-722313">
              <a:spcBef>
                <a:spcPts val="0"/>
              </a:spcBef>
              <a:defRPr spc="158" sz="5200">
                <a:solidFill>
                  <a:srgbClr val="1E6CB3"/>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pic>
        <p:nvPicPr>
          <p:cNvPr id="102" name="Picture 6" descr="Picture 6"/>
          <p:cNvPicPr>
            <a:picLocks noChangeAspect="1"/>
          </p:cNvPicPr>
          <p:nvPr/>
        </p:nvPicPr>
        <p:blipFill>
          <a:blip r:embed="rId3">
            <a:extLst/>
          </a:blip>
          <a:stretch>
            <a:fillRect/>
          </a:stretch>
        </p:blipFill>
        <p:spPr>
          <a:xfrm>
            <a:off x="10965377" y="6239521"/>
            <a:ext cx="1072918" cy="484664"/>
          </a:xfrm>
          <a:prstGeom prst="rect">
            <a:avLst/>
          </a:prstGeom>
          <a:ln w="12700">
            <a:miter lim="400000"/>
          </a:ln>
        </p:spPr>
      </p:pic>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 Flat">
    <p:spTree>
      <p:nvGrpSpPr>
        <p:cNvPr id="1" name=""/>
        <p:cNvGrpSpPr/>
        <p:nvPr/>
      </p:nvGrpSpPr>
      <p:grpSpPr>
        <a:xfrm>
          <a:off x="0" y="0"/>
          <a:ext cx="0" cy="0"/>
          <a:chOff x="0" y="0"/>
          <a:chExt cx="0" cy="0"/>
        </a:xfrm>
      </p:grpSpPr>
      <p:pic>
        <p:nvPicPr>
          <p:cNvPr id="110" name="Image" descr="Image"/>
          <p:cNvPicPr>
            <a:picLocks noChangeAspect="1"/>
          </p:cNvPicPr>
          <p:nvPr/>
        </p:nvPicPr>
        <p:blipFill>
          <a:blip r:embed="rId2">
            <a:extLst/>
          </a:blip>
          <a:stretch>
            <a:fillRect/>
          </a:stretch>
        </p:blipFill>
        <p:spPr>
          <a:xfrm>
            <a:off x="0" y="6119367"/>
            <a:ext cx="12192000" cy="736601"/>
          </a:xfrm>
          <a:prstGeom prst="rect">
            <a:avLst/>
          </a:prstGeom>
          <a:ln w="12700">
            <a:miter lim="400000"/>
          </a:ln>
        </p:spPr>
      </p:pic>
      <p:sp>
        <p:nvSpPr>
          <p:cNvPr id="111" name="Body Level One…"/>
          <p:cNvSpPr txBox="1"/>
          <p:nvPr>
            <p:ph type="body" sz="quarter" idx="1"/>
          </p:nvPr>
        </p:nvSpPr>
        <p:spPr>
          <a:xfrm>
            <a:off x="865417" y="636408"/>
            <a:ext cx="10124878" cy="932210"/>
          </a:xfrm>
          <a:prstGeom prst="rect">
            <a:avLst/>
          </a:prstGeom>
        </p:spPr>
        <p:txBody>
          <a:bodyPr/>
          <a:lstStyle>
            <a:lvl1pPr marL="0" indent="0">
              <a:spcBef>
                <a:spcPts val="0"/>
              </a:spcBef>
              <a:buSzTx/>
              <a:buNone/>
              <a:defRPr spc="158" sz="5200">
                <a:solidFill>
                  <a:srgbClr val="0075BC"/>
                </a:solidFill>
                <a:latin typeface="Impact"/>
                <a:ea typeface="Impact"/>
                <a:cs typeface="Impact"/>
                <a:sym typeface="Impact"/>
              </a:defRPr>
            </a:lvl1pPr>
            <a:lvl2pPr marL="944563" indent="-722313">
              <a:spcBef>
                <a:spcPts val="0"/>
              </a:spcBef>
              <a:defRPr spc="158" sz="5200">
                <a:solidFill>
                  <a:srgbClr val="0075BC"/>
                </a:solidFill>
                <a:latin typeface="Impact"/>
                <a:ea typeface="Impact"/>
                <a:cs typeface="Impact"/>
                <a:sym typeface="Impact"/>
              </a:defRPr>
            </a:lvl2pPr>
            <a:lvl3pPr marL="1166813" indent="-722313">
              <a:spcBef>
                <a:spcPts val="0"/>
              </a:spcBef>
              <a:defRPr spc="158" sz="5200">
                <a:solidFill>
                  <a:srgbClr val="0075BC"/>
                </a:solidFill>
                <a:latin typeface="Impact"/>
                <a:ea typeface="Impact"/>
                <a:cs typeface="Impact"/>
                <a:sym typeface="Impact"/>
              </a:defRPr>
            </a:lvl3pPr>
            <a:lvl4pPr marL="1389063" indent="-722313">
              <a:spcBef>
                <a:spcPts val="0"/>
              </a:spcBef>
              <a:defRPr spc="158" sz="5200">
                <a:solidFill>
                  <a:srgbClr val="0075BC"/>
                </a:solidFill>
                <a:latin typeface="Impact"/>
                <a:ea typeface="Impact"/>
                <a:cs typeface="Impact"/>
                <a:sym typeface="Impact"/>
              </a:defRPr>
            </a:lvl4pPr>
            <a:lvl5pPr marL="1611313" indent="-722313">
              <a:spcBef>
                <a:spcPts val="0"/>
              </a:spcBef>
              <a:defRPr spc="158" sz="5200">
                <a:solidFill>
                  <a:srgbClr val="0075BC"/>
                </a:solidFill>
                <a:latin typeface="Impact"/>
                <a:ea typeface="Impact"/>
                <a:cs typeface="Impact"/>
                <a:sym typeface="Impact"/>
              </a:defRPr>
            </a:lvl5pPr>
          </a:lstStyle>
          <a:p>
            <a:pPr/>
            <a:r>
              <a:t>Body Level One</a:t>
            </a:r>
          </a:p>
          <a:p>
            <a:pPr lvl="1"/>
            <a:r>
              <a:t>Body Level Two</a:t>
            </a:r>
          </a:p>
          <a:p>
            <a:pPr lvl="2"/>
            <a:r>
              <a:t>Body Level Three</a:t>
            </a:r>
          </a:p>
          <a:p>
            <a:pPr lvl="3"/>
            <a:r>
              <a:t>Body Level Four</a:t>
            </a:r>
          </a:p>
          <a:p>
            <a:pPr lvl="4"/>
            <a:r>
              <a:t>Body Level Five</a:t>
            </a:r>
          </a:p>
        </p:txBody>
      </p:sp>
      <p:sp>
        <p:nvSpPr>
          <p:cNvPr id="112" name="Subtitle here"/>
          <p:cNvSpPr txBox="1"/>
          <p:nvPr>
            <p:ph type="body" sz="quarter" idx="13"/>
          </p:nvPr>
        </p:nvSpPr>
        <p:spPr>
          <a:xfrm>
            <a:off x="840017" y="1483945"/>
            <a:ext cx="7709545" cy="515890"/>
          </a:xfrm>
          <a:prstGeom prst="rect">
            <a:avLst/>
          </a:prstGeom>
        </p:spPr>
        <p:txBody>
          <a:bodyPr anchor="t"/>
          <a:lstStyle/>
          <a:p>
            <a:pPr marL="0" indent="0" defTabSz="246582">
              <a:spcBef>
                <a:spcPts val="0"/>
              </a:spcBef>
              <a:buSzTx/>
              <a:buNone/>
              <a:defRPr sz="2523">
                <a:solidFill>
                  <a:srgbClr val="5E5E5E"/>
                </a:solidFill>
                <a:latin typeface="+mj-lt"/>
                <a:ea typeface="+mj-ea"/>
                <a:cs typeface="+mj-cs"/>
                <a:sym typeface="Helvetica"/>
              </a:defRPr>
            </a:pPr>
          </a:p>
        </p:txBody>
      </p:sp>
      <p:pic>
        <p:nvPicPr>
          <p:cNvPr id="113" name="Picture 10" descr="Picture 10"/>
          <p:cNvPicPr>
            <a:picLocks noChangeAspect="1"/>
          </p:cNvPicPr>
          <p:nvPr/>
        </p:nvPicPr>
        <p:blipFill>
          <a:blip r:embed="rId3">
            <a:extLst/>
          </a:blip>
          <a:stretch>
            <a:fillRect/>
          </a:stretch>
        </p:blipFill>
        <p:spPr>
          <a:xfrm>
            <a:off x="10965377" y="6239521"/>
            <a:ext cx="1072918" cy="484664"/>
          </a:xfrm>
          <a:prstGeom prst="rect">
            <a:avLst/>
          </a:prstGeom>
          <a:ln w="12700">
            <a:miter lim="400000"/>
          </a:ln>
        </p:spPr>
      </p:pic>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4" descr="Picture 4"/>
          <p:cNvPicPr>
            <a:picLocks noChangeAspect="1"/>
          </p:cNvPicPr>
          <p:nvPr/>
        </p:nvPicPr>
        <p:blipFill>
          <a:blip r:embed="rId2">
            <a:extLst/>
          </a:blip>
          <a:stretch>
            <a:fillRect/>
          </a:stretch>
        </p:blipFill>
        <p:spPr>
          <a:xfrm>
            <a:off x="10965377" y="6239521"/>
            <a:ext cx="1072918" cy="484664"/>
          </a:xfrm>
          <a:prstGeom prst="rect">
            <a:avLst/>
          </a:prstGeom>
          <a:ln w="12700">
            <a:miter lim="400000"/>
          </a:ln>
        </p:spPr>
      </p:pic>
      <p:sp>
        <p:nvSpPr>
          <p:cNvPr id="3" name="Title Text"/>
          <p:cNvSpPr txBox="1"/>
          <p:nvPr>
            <p:ph type="title"/>
          </p:nvPr>
        </p:nvSpPr>
        <p:spPr>
          <a:xfrm>
            <a:off x="609600" y="224821"/>
            <a:ext cx="10972800" cy="1242633"/>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Title Text</a:t>
            </a:r>
          </a:p>
        </p:txBody>
      </p:sp>
      <p:sp>
        <p:nvSpPr>
          <p:cNvPr id="4" name="Body Level One…"/>
          <p:cNvSpPr txBox="1"/>
          <p:nvPr>
            <p:ph type="body" idx="1"/>
          </p:nvPr>
        </p:nvSpPr>
        <p:spPr>
          <a:xfrm>
            <a:off x="609600" y="1467453"/>
            <a:ext cx="10972800" cy="4791457"/>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5938159" y="6536531"/>
            <a:ext cx="310921" cy="303922"/>
          </a:xfrm>
          <a:prstGeom prst="rect">
            <a:avLst/>
          </a:prstGeom>
          <a:ln w="12700">
            <a:miter lim="400000"/>
          </a:ln>
        </p:spPr>
        <p:txBody>
          <a:bodyPr wrap="none" lIns="71436" tIns="71436" rIns="71436" bIns="71436">
            <a:spAutoFit/>
          </a:bodyPr>
          <a:lstStyle>
            <a:lvl1pPr>
              <a:defRPr sz="11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transition xmlns:p14="http://schemas.microsoft.com/office/powerpoint/2010/main" spd="med" advClick="1"/>
  <p:txStyles>
    <p:titleStyle>
      <a:lvl1pPr marL="0" marR="0" indent="0" algn="l" defTabSz="410766" rtl="0" latinLnBrk="0">
        <a:lnSpc>
          <a:spcPct val="100000"/>
        </a:lnSpc>
        <a:spcBef>
          <a:spcPts val="0"/>
        </a:spcBef>
        <a:spcAft>
          <a:spcPts val="0"/>
        </a:spcAft>
        <a:buClrTx/>
        <a:buSzTx/>
        <a:buFontTx/>
        <a:buNone/>
        <a:tabLst/>
        <a:defRPr b="0" baseline="0" cap="none" i="0" spc="158" strike="noStrike" sz="5200" u="none">
          <a:ln>
            <a:noFill/>
          </a:ln>
          <a:solidFill>
            <a:srgbClr val="0075BC"/>
          </a:solidFill>
          <a:uFillTx/>
          <a:latin typeface="Impact"/>
          <a:ea typeface="Impact"/>
          <a:cs typeface="Impact"/>
          <a:sym typeface="Impact"/>
        </a:defRPr>
      </a:lvl1pPr>
      <a:lvl2pPr marL="0" marR="0" indent="0" algn="l" defTabSz="410766" rtl="0" latinLnBrk="0">
        <a:lnSpc>
          <a:spcPct val="100000"/>
        </a:lnSpc>
        <a:spcBef>
          <a:spcPts val="0"/>
        </a:spcBef>
        <a:spcAft>
          <a:spcPts val="0"/>
        </a:spcAft>
        <a:buClrTx/>
        <a:buSzTx/>
        <a:buFontTx/>
        <a:buNone/>
        <a:tabLst/>
        <a:defRPr b="0" baseline="0" cap="none" i="0" spc="158" strike="noStrike" sz="5200" u="none">
          <a:ln>
            <a:noFill/>
          </a:ln>
          <a:solidFill>
            <a:srgbClr val="0075BC"/>
          </a:solidFill>
          <a:uFillTx/>
          <a:latin typeface="Impact"/>
          <a:ea typeface="Impact"/>
          <a:cs typeface="Impact"/>
          <a:sym typeface="Impact"/>
        </a:defRPr>
      </a:lvl2pPr>
      <a:lvl3pPr marL="0" marR="0" indent="0" algn="l" defTabSz="410766" rtl="0" latinLnBrk="0">
        <a:lnSpc>
          <a:spcPct val="100000"/>
        </a:lnSpc>
        <a:spcBef>
          <a:spcPts val="0"/>
        </a:spcBef>
        <a:spcAft>
          <a:spcPts val="0"/>
        </a:spcAft>
        <a:buClrTx/>
        <a:buSzTx/>
        <a:buFontTx/>
        <a:buNone/>
        <a:tabLst/>
        <a:defRPr b="0" baseline="0" cap="none" i="0" spc="158" strike="noStrike" sz="5200" u="none">
          <a:ln>
            <a:noFill/>
          </a:ln>
          <a:solidFill>
            <a:srgbClr val="0075BC"/>
          </a:solidFill>
          <a:uFillTx/>
          <a:latin typeface="Impact"/>
          <a:ea typeface="Impact"/>
          <a:cs typeface="Impact"/>
          <a:sym typeface="Impact"/>
        </a:defRPr>
      </a:lvl3pPr>
      <a:lvl4pPr marL="0" marR="0" indent="0" algn="l" defTabSz="410766" rtl="0" latinLnBrk="0">
        <a:lnSpc>
          <a:spcPct val="100000"/>
        </a:lnSpc>
        <a:spcBef>
          <a:spcPts val="0"/>
        </a:spcBef>
        <a:spcAft>
          <a:spcPts val="0"/>
        </a:spcAft>
        <a:buClrTx/>
        <a:buSzTx/>
        <a:buFontTx/>
        <a:buNone/>
        <a:tabLst/>
        <a:defRPr b="0" baseline="0" cap="none" i="0" spc="158" strike="noStrike" sz="5200" u="none">
          <a:ln>
            <a:noFill/>
          </a:ln>
          <a:solidFill>
            <a:srgbClr val="0075BC"/>
          </a:solidFill>
          <a:uFillTx/>
          <a:latin typeface="Impact"/>
          <a:ea typeface="Impact"/>
          <a:cs typeface="Impact"/>
          <a:sym typeface="Impact"/>
        </a:defRPr>
      </a:lvl4pPr>
      <a:lvl5pPr marL="0" marR="0" indent="0" algn="l" defTabSz="410766" rtl="0" latinLnBrk="0">
        <a:lnSpc>
          <a:spcPct val="100000"/>
        </a:lnSpc>
        <a:spcBef>
          <a:spcPts val="0"/>
        </a:spcBef>
        <a:spcAft>
          <a:spcPts val="0"/>
        </a:spcAft>
        <a:buClrTx/>
        <a:buSzTx/>
        <a:buFontTx/>
        <a:buNone/>
        <a:tabLst/>
        <a:defRPr b="0" baseline="0" cap="none" i="0" spc="158" strike="noStrike" sz="5200" u="none">
          <a:ln>
            <a:noFill/>
          </a:ln>
          <a:solidFill>
            <a:srgbClr val="0075BC"/>
          </a:solidFill>
          <a:uFillTx/>
          <a:latin typeface="Impact"/>
          <a:ea typeface="Impact"/>
          <a:cs typeface="Impact"/>
          <a:sym typeface="Impact"/>
        </a:defRPr>
      </a:lvl5pPr>
      <a:lvl6pPr marL="0" marR="0" indent="0" algn="l" defTabSz="410766" rtl="0" latinLnBrk="0">
        <a:lnSpc>
          <a:spcPct val="100000"/>
        </a:lnSpc>
        <a:spcBef>
          <a:spcPts val="0"/>
        </a:spcBef>
        <a:spcAft>
          <a:spcPts val="0"/>
        </a:spcAft>
        <a:buClrTx/>
        <a:buSzTx/>
        <a:buFontTx/>
        <a:buNone/>
        <a:tabLst/>
        <a:defRPr b="0" baseline="0" cap="none" i="0" spc="158" strike="noStrike" sz="5200" u="none">
          <a:ln>
            <a:noFill/>
          </a:ln>
          <a:solidFill>
            <a:srgbClr val="0075BC"/>
          </a:solidFill>
          <a:uFillTx/>
          <a:latin typeface="Impact"/>
          <a:ea typeface="Impact"/>
          <a:cs typeface="Impact"/>
          <a:sym typeface="Impact"/>
        </a:defRPr>
      </a:lvl6pPr>
      <a:lvl7pPr marL="0" marR="0" indent="0" algn="l" defTabSz="410766" rtl="0" latinLnBrk="0">
        <a:lnSpc>
          <a:spcPct val="100000"/>
        </a:lnSpc>
        <a:spcBef>
          <a:spcPts val="0"/>
        </a:spcBef>
        <a:spcAft>
          <a:spcPts val="0"/>
        </a:spcAft>
        <a:buClrTx/>
        <a:buSzTx/>
        <a:buFontTx/>
        <a:buNone/>
        <a:tabLst/>
        <a:defRPr b="0" baseline="0" cap="none" i="0" spc="158" strike="noStrike" sz="5200" u="none">
          <a:ln>
            <a:noFill/>
          </a:ln>
          <a:solidFill>
            <a:srgbClr val="0075BC"/>
          </a:solidFill>
          <a:uFillTx/>
          <a:latin typeface="Impact"/>
          <a:ea typeface="Impact"/>
          <a:cs typeface="Impact"/>
          <a:sym typeface="Impact"/>
        </a:defRPr>
      </a:lvl7pPr>
      <a:lvl8pPr marL="0" marR="0" indent="0" algn="l" defTabSz="410766" rtl="0" latinLnBrk="0">
        <a:lnSpc>
          <a:spcPct val="100000"/>
        </a:lnSpc>
        <a:spcBef>
          <a:spcPts val="0"/>
        </a:spcBef>
        <a:spcAft>
          <a:spcPts val="0"/>
        </a:spcAft>
        <a:buClrTx/>
        <a:buSzTx/>
        <a:buFontTx/>
        <a:buNone/>
        <a:tabLst/>
        <a:defRPr b="0" baseline="0" cap="none" i="0" spc="158" strike="noStrike" sz="5200" u="none">
          <a:ln>
            <a:noFill/>
          </a:ln>
          <a:solidFill>
            <a:srgbClr val="0075BC"/>
          </a:solidFill>
          <a:uFillTx/>
          <a:latin typeface="Impact"/>
          <a:ea typeface="Impact"/>
          <a:cs typeface="Impact"/>
          <a:sym typeface="Impact"/>
        </a:defRPr>
      </a:lvl8pPr>
      <a:lvl9pPr marL="0" marR="0" indent="0" algn="l" defTabSz="410766" rtl="0" latinLnBrk="0">
        <a:lnSpc>
          <a:spcPct val="100000"/>
        </a:lnSpc>
        <a:spcBef>
          <a:spcPts val="0"/>
        </a:spcBef>
        <a:spcAft>
          <a:spcPts val="0"/>
        </a:spcAft>
        <a:buClrTx/>
        <a:buSzTx/>
        <a:buFontTx/>
        <a:buNone/>
        <a:tabLst/>
        <a:defRPr b="0" baseline="0" cap="none" i="0" spc="158" strike="noStrike" sz="5200" u="none">
          <a:ln>
            <a:noFill/>
          </a:ln>
          <a:solidFill>
            <a:srgbClr val="0075BC"/>
          </a:solidFill>
          <a:uFillTx/>
          <a:latin typeface="Impact"/>
          <a:ea typeface="Impact"/>
          <a:cs typeface="Impact"/>
          <a:sym typeface="Impact"/>
        </a:defRPr>
      </a:lvl9pPr>
    </p:titleStyle>
    <p:bodyStyle>
      <a:lvl1pPr marL="305593" marR="0" indent="-305593" algn="l" defTabSz="410766" rtl="0" latinLnBrk="0">
        <a:lnSpc>
          <a:spcPct val="100000"/>
        </a:lnSpc>
        <a:spcBef>
          <a:spcPts val="2900"/>
        </a:spcBef>
        <a:spcAft>
          <a:spcPts val="0"/>
        </a:spcAft>
        <a:buClrTx/>
        <a:buSzPct val="145000"/>
        <a:buFontTx/>
        <a:buChar char="•"/>
        <a:tabLst/>
        <a:defRPr b="0" baseline="0" cap="none" i="0" spc="0" strike="noStrike" sz="2200" u="none">
          <a:ln>
            <a:noFill/>
          </a:ln>
          <a:solidFill>
            <a:srgbClr val="000000"/>
          </a:solidFill>
          <a:uFillTx/>
          <a:latin typeface="+mn-lt"/>
          <a:ea typeface="+mn-ea"/>
          <a:cs typeface="+mn-cs"/>
          <a:sym typeface="Helvetica Neue"/>
        </a:defRPr>
      </a:lvl1pPr>
      <a:lvl2pPr marL="527843" marR="0" indent="-305593" algn="l" defTabSz="410766" rtl="0" latinLnBrk="0">
        <a:lnSpc>
          <a:spcPct val="100000"/>
        </a:lnSpc>
        <a:spcBef>
          <a:spcPts val="2900"/>
        </a:spcBef>
        <a:spcAft>
          <a:spcPts val="0"/>
        </a:spcAft>
        <a:buClrTx/>
        <a:buSzPct val="145000"/>
        <a:buFontTx/>
        <a:buChar char="•"/>
        <a:tabLst/>
        <a:defRPr b="0" baseline="0" cap="none" i="0" spc="0" strike="noStrike" sz="2200" u="none">
          <a:ln>
            <a:noFill/>
          </a:ln>
          <a:solidFill>
            <a:srgbClr val="000000"/>
          </a:solidFill>
          <a:uFillTx/>
          <a:latin typeface="+mn-lt"/>
          <a:ea typeface="+mn-ea"/>
          <a:cs typeface="+mn-cs"/>
          <a:sym typeface="Helvetica Neue"/>
        </a:defRPr>
      </a:lvl2pPr>
      <a:lvl3pPr marL="750093" marR="0" indent="-305593" algn="l" defTabSz="410766" rtl="0" latinLnBrk="0">
        <a:lnSpc>
          <a:spcPct val="100000"/>
        </a:lnSpc>
        <a:spcBef>
          <a:spcPts val="2900"/>
        </a:spcBef>
        <a:spcAft>
          <a:spcPts val="0"/>
        </a:spcAft>
        <a:buClrTx/>
        <a:buSzPct val="145000"/>
        <a:buFontTx/>
        <a:buChar char="•"/>
        <a:tabLst/>
        <a:defRPr b="0" baseline="0" cap="none" i="0" spc="0" strike="noStrike" sz="2200" u="none">
          <a:ln>
            <a:noFill/>
          </a:ln>
          <a:solidFill>
            <a:srgbClr val="000000"/>
          </a:solidFill>
          <a:uFillTx/>
          <a:latin typeface="+mn-lt"/>
          <a:ea typeface="+mn-ea"/>
          <a:cs typeface="+mn-cs"/>
          <a:sym typeface="Helvetica Neue"/>
        </a:defRPr>
      </a:lvl3pPr>
      <a:lvl4pPr marL="972344" marR="0" indent="-305593" algn="l" defTabSz="410766" rtl="0" latinLnBrk="0">
        <a:lnSpc>
          <a:spcPct val="100000"/>
        </a:lnSpc>
        <a:spcBef>
          <a:spcPts val="2900"/>
        </a:spcBef>
        <a:spcAft>
          <a:spcPts val="0"/>
        </a:spcAft>
        <a:buClrTx/>
        <a:buSzPct val="145000"/>
        <a:buFontTx/>
        <a:buChar char="•"/>
        <a:tabLst/>
        <a:defRPr b="0" baseline="0" cap="none" i="0" spc="0" strike="noStrike" sz="2200" u="none">
          <a:ln>
            <a:noFill/>
          </a:ln>
          <a:solidFill>
            <a:srgbClr val="000000"/>
          </a:solidFill>
          <a:uFillTx/>
          <a:latin typeface="+mn-lt"/>
          <a:ea typeface="+mn-ea"/>
          <a:cs typeface="+mn-cs"/>
          <a:sym typeface="Helvetica Neue"/>
        </a:defRPr>
      </a:lvl4pPr>
      <a:lvl5pPr marL="1194594" marR="0" indent="-305594" algn="l" defTabSz="410766" rtl="0" latinLnBrk="0">
        <a:lnSpc>
          <a:spcPct val="100000"/>
        </a:lnSpc>
        <a:spcBef>
          <a:spcPts val="2900"/>
        </a:spcBef>
        <a:spcAft>
          <a:spcPts val="0"/>
        </a:spcAft>
        <a:buClrTx/>
        <a:buSzPct val="145000"/>
        <a:buFontTx/>
        <a:buChar char="•"/>
        <a:tabLst/>
        <a:defRPr b="0" baseline="0" cap="none" i="0" spc="0" strike="noStrike" sz="2200" u="none">
          <a:ln>
            <a:noFill/>
          </a:ln>
          <a:solidFill>
            <a:srgbClr val="000000"/>
          </a:solidFill>
          <a:uFillTx/>
          <a:latin typeface="+mn-lt"/>
          <a:ea typeface="+mn-ea"/>
          <a:cs typeface="+mn-cs"/>
          <a:sym typeface="Helvetica Neue"/>
        </a:defRPr>
      </a:lvl5pPr>
      <a:lvl6pPr marL="1416844" marR="0" indent="-305594" algn="l" defTabSz="410766" rtl="0" latinLnBrk="0">
        <a:lnSpc>
          <a:spcPct val="100000"/>
        </a:lnSpc>
        <a:spcBef>
          <a:spcPts val="2900"/>
        </a:spcBef>
        <a:spcAft>
          <a:spcPts val="0"/>
        </a:spcAft>
        <a:buClrTx/>
        <a:buSzPct val="145000"/>
        <a:buFontTx/>
        <a:buChar char="•"/>
        <a:tabLst/>
        <a:defRPr b="0" baseline="0" cap="none" i="0" spc="0" strike="noStrike" sz="2200" u="none">
          <a:ln>
            <a:noFill/>
          </a:ln>
          <a:solidFill>
            <a:srgbClr val="000000"/>
          </a:solidFill>
          <a:uFillTx/>
          <a:latin typeface="+mn-lt"/>
          <a:ea typeface="+mn-ea"/>
          <a:cs typeface="+mn-cs"/>
          <a:sym typeface="Helvetica Neue"/>
        </a:defRPr>
      </a:lvl6pPr>
      <a:lvl7pPr marL="1639093" marR="0" indent="-305593" algn="l" defTabSz="410766" rtl="0" latinLnBrk="0">
        <a:lnSpc>
          <a:spcPct val="100000"/>
        </a:lnSpc>
        <a:spcBef>
          <a:spcPts val="2900"/>
        </a:spcBef>
        <a:spcAft>
          <a:spcPts val="0"/>
        </a:spcAft>
        <a:buClrTx/>
        <a:buSzPct val="145000"/>
        <a:buFontTx/>
        <a:buChar char="•"/>
        <a:tabLst/>
        <a:defRPr b="0" baseline="0" cap="none" i="0" spc="0" strike="noStrike" sz="2200" u="none">
          <a:ln>
            <a:noFill/>
          </a:ln>
          <a:solidFill>
            <a:srgbClr val="000000"/>
          </a:solidFill>
          <a:uFillTx/>
          <a:latin typeface="+mn-lt"/>
          <a:ea typeface="+mn-ea"/>
          <a:cs typeface="+mn-cs"/>
          <a:sym typeface="Helvetica Neue"/>
        </a:defRPr>
      </a:lvl7pPr>
      <a:lvl8pPr marL="1861343" marR="0" indent="-305593" algn="l" defTabSz="410766" rtl="0" latinLnBrk="0">
        <a:lnSpc>
          <a:spcPct val="100000"/>
        </a:lnSpc>
        <a:spcBef>
          <a:spcPts val="2900"/>
        </a:spcBef>
        <a:spcAft>
          <a:spcPts val="0"/>
        </a:spcAft>
        <a:buClrTx/>
        <a:buSzPct val="145000"/>
        <a:buFontTx/>
        <a:buChar char="•"/>
        <a:tabLst/>
        <a:defRPr b="0" baseline="0" cap="none" i="0" spc="0" strike="noStrike" sz="2200" u="none">
          <a:ln>
            <a:noFill/>
          </a:ln>
          <a:solidFill>
            <a:srgbClr val="000000"/>
          </a:solidFill>
          <a:uFillTx/>
          <a:latin typeface="+mn-lt"/>
          <a:ea typeface="+mn-ea"/>
          <a:cs typeface="+mn-cs"/>
          <a:sym typeface="Helvetica Neue"/>
        </a:defRPr>
      </a:lvl8pPr>
      <a:lvl9pPr marL="2083593" marR="0" indent="-305593" algn="l" defTabSz="410766" rtl="0" latinLnBrk="0">
        <a:lnSpc>
          <a:spcPct val="100000"/>
        </a:lnSpc>
        <a:spcBef>
          <a:spcPts val="2900"/>
        </a:spcBef>
        <a:spcAft>
          <a:spcPts val="0"/>
        </a:spcAft>
        <a:buClrTx/>
        <a:buSzPct val="145000"/>
        <a:buFontTx/>
        <a:buChar char="•"/>
        <a:tabLst/>
        <a:defRPr b="0" baseline="0" cap="none" i="0" spc="0" strike="noStrike" sz="2200" u="none">
          <a:ln>
            <a:noFill/>
          </a:ln>
          <a:solidFill>
            <a:srgbClr val="000000"/>
          </a:solidFill>
          <a:uFillTx/>
          <a:latin typeface="+mn-lt"/>
          <a:ea typeface="+mn-ea"/>
          <a:cs typeface="+mn-cs"/>
          <a:sym typeface="Helvetica Neue"/>
        </a:defRPr>
      </a:lvl9pPr>
    </p:bodyStyle>
    <p:otherStyle>
      <a:lvl1pPr marL="0" marR="0" indent="0" algn="ctr" defTabSz="410766"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Helvetica Neue Light"/>
        </a:defRPr>
      </a:lvl1pPr>
      <a:lvl2pPr marL="0" marR="0" indent="0" algn="ctr" defTabSz="410766"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Helvetica Neue Light"/>
        </a:defRPr>
      </a:lvl2pPr>
      <a:lvl3pPr marL="0" marR="0" indent="0" algn="ctr" defTabSz="410766"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Helvetica Neue Light"/>
        </a:defRPr>
      </a:lvl3pPr>
      <a:lvl4pPr marL="0" marR="0" indent="0" algn="ctr" defTabSz="410766"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Helvetica Neue Light"/>
        </a:defRPr>
      </a:lvl4pPr>
      <a:lvl5pPr marL="0" marR="0" indent="0" algn="ctr" defTabSz="410766"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Helvetica Neue Light"/>
        </a:defRPr>
      </a:lvl5pPr>
      <a:lvl6pPr marL="0" marR="0" indent="0" algn="ctr" defTabSz="410766"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Helvetica Neue Light"/>
        </a:defRPr>
      </a:lvl6pPr>
      <a:lvl7pPr marL="0" marR="0" indent="0" algn="ctr" defTabSz="410766"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Helvetica Neue Light"/>
        </a:defRPr>
      </a:lvl7pPr>
      <a:lvl8pPr marL="0" marR="0" indent="0" algn="ctr" defTabSz="410766"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Helvetica Neue Light"/>
        </a:defRPr>
      </a:lvl8pPr>
      <a:lvl9pPr marL="0" marR="0" indent="0" algn="ctr" defTabSz="410766" rtl="0" latinLnBrk="0">
        <a:lnSpc>
          <a:spcPct val="100000"/>
        </a:lnSpc>
        <a:spcBef>
          <a:spcPts val="0"/>
        </a:spcBef>
        <a:spcAft>
          <a:spcPts val="0"/>
        </a:spcAft>
        <a:buClrTx/>
        <a:buSzTx/>
        <a:buFontTx/>
        <a:buNone/>
        <a:tabLst/>
        <a:defRPr b="0" baseline="0" cap="none" i="0" spc="0" strike="noStrike" sz="11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 Id="rId3" Type="http://schemas.openxmlformats.org/officeDocument/2006/relationships/hyperlink" Target="https://www.deviantart.com/uvnik/art/No-humans-allowed-142046016"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3.jpeg"/><Relationship Id="rId4"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6.png"/><Relationship Id="rId3" Type="http://schemas.openxmlformats.org/officeDocument/2006/relationships/image" Target="../media/image13.jpeg"/><Relationship Id="rId4" Type="http://schemas.openxmlformats.org/officeDocument/2006/relationships/image" Target="../media/image15.png"/><Relationship Id="rId5"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jpeg"/><Relationship Id="rId3"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jpeg"/><Relationship Id="rId3"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Image" descr="Image"/>
          <p:cNvPicPr>
            <a:picLocks noChangeAspect="1"/>
          </p:cNvPicPr>
          <p:nvPr>
            <p:ph type="pic" idx="13"/>
          </p:nvPr>
        </p:nvPicPr>
        <p:blipFill>
          <a:blip r:embed="rId2">
            <a:extLst/>
          </a:blip>
          <a:srcRect l="0" t="7547" r="0" b="7547"/>
          <a:stretch>
            <a:fillRect/>
          </a:stretch>
        </p:blipFill>
        <p:spPr>
          <a:xfrm>
            <a:off x="-12954" y="-14689"/>
            <a:ext cx="12215215" cy="6887282"/>
          </a:xfrm>
          <a:prstGeom prst="rect">
            <a:avLst/>
          </a:prstGeom>
        </p:spPr>
      </p:pic>
      <p:sp>
        <p:nvSpPr>
          <p:cNvPr id="278" name="Title Here"/>
          <p:cNvSpPr txBox="1"/>
          <p:nvPr>
            <p:ph type="body" idx="1"/>
          </p:nvPr>
        </p:nvSpPr>
        <p:spPr>
          <a:xfrm>
            <a:off x="216923" y="-831981"/>
            <a:ext cx="7788237" cy="4305599"/>
          </a:xfrm>
          <a:prstGeom prst="rect">
            <a:avLst/>
          </a:prstGeom>
        </p:spPr>
        <p:txBody>
          <a:bodyPr/>
          <a:lstStyle>
            <a:lvl1pPr>
              <a:defRPr spc="148">
                <a:effectLst>
                  <a:outerShdw sx="100000" sy="100000" kx="0" ky="0" algn="b" rotWithShape="0" blurRad="12700" dist="63500" dir="3300000">
                    <a:srgbClr val="000000"/>
                  </a:outerShdw>
                </a:effectLst>
              </a:defRPr>
            </a:lvl1pPr>
          </a:lstStyle>
          <a:p>
            <a:pPr/>
            <a:r>
              <a:t>Building a Secure, Automated Supply Chain</a:t>
            </a:r>
          </a:p>
        </p:txBody>
      </p:sp>
      <p:sp>
        <p:nvSpPr>
          <p:cNvPr id="279" name="https://andyc.info/dnf19"/>
          <p:cNvSpPr txBox="1"/>
          <p:nvPr/>
        </p:nvSpPr>
        <p:spPr>
          <a:xfrm>
            <a:off x="81682" y="5197903"/>
            <a:ext cx="12028636" cy="15398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a:defRPr sz="9000">
                <a:solidFill>
                  <a:srgbClr val="FFFFFF"/>
                </a:solidFill>
              </a:defRPr>
            </a:lvl1pPr>
          </a:lstStyle>
          <a:p>
            <a:pPr/>
            <a:r>
              <a:t>https://andyc.info/dnf19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ext Placeholder 16"/>
          <p:cNvSpPr txBox="1"/>
          <p:nvPr>
            <p:ph type="body" sz="quarter" idx="1"/>
          </p:nvPr>
        </p:nvSpPr>
        <p:spPr>
          <a:xfrm>
            <a:off x="865416" y="636408"/>
            <a:ext cx="10124879" cy="932209"/>
          </a:xfrm>
          <a:prstGeom prst="rect">
            <a:avLst/>
          </a:prstGeom>
        </p:spPr>
        <p:txBody>
          <a:bodyPr/>
          <a:lstStyle>
            <a:lvl1pPr defTabSz="394334">
              <a:defRPr spc="144" sz="5040"/>
            </a:lvl1pPr>
          </a:lstStyle>
          <a:p>
            <a:pPr/>
            <a:r>
              <a:t>Automation = Vacations!</a:t>
            </a:r>
          </a:p>
        </p:txBody>
      </p:sp>
      <p:pic>
        <p:nvPicPr>
          <p:cNvPr id="314" name="b527-l3deck3.jpg" descr="b527-l3deck3.jpg"/>
          <p:cNvPicPr>
            <a:picLocks noChangeAspect="1"/>
          </p:cNvPicPr>
          <p:nvPr/>
        </p:nvPicPr>
        <p:blipFill>
          <a:blip r:embed="rId2">
            <a:extLst/>
          </a:blip>
          <a:stretch>
            <a:fillRect/>
          </a:stretch>
        </p:blipFill>
        <p:spPr>
          <a:xfrm>
            <a:off x="2750113" y="1698892"/>
            <a:ext cx="6691774" cy="37557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ext Placeholder 16"/>
          <p:cNvSpPr txBox="1"/>
          <p:nvPr>
            <p:ph type="body" sz="quarter" idx="1"/>
          </p:nvPr>
        </p:nvSpPr>
        <p:spPr>
          <a:xfrm>
            <a:off x="865416" y="636408"/>
            <a:ext cx="10124879" cy="932209"/>
          </a:xfrm>
          <a:prstGeom prst="rect">
            <a:avLst/>
          </a:prstGeom>
        </p:spPr>
        <p:txBody>
          <a:bodyPr/>
          <a:lstStyle>
            <a:lvl1pPr defTabSz="394334">
              <a:defRPr spc="144" sz="5040"/>
            </a:lvl1pPr>
          </a:lstStyle>
          <a:p>
            <a:pPr/>
            <a:r>
              <a:t>Chain of Custody?</a:t>
            </a:r>
          </a:p>
        </p:txBody>
      </p:sp>
      <p:pic>
        <p:nvPicPr>
          <p:cNvPr id="317" name="chain.jpg" descr="chain.jpg"/>
          <p:cNvPicPr>
            <a:picLocks noChangeAspect="1"/>
          </p:cNvPicPr>
          <p:nvPr/>
        </p:nvPicPr>
        <p:blipFill>
          <a:blip r:embed="rId2">
            <a:extLst/>
          </a:blip>
          <a:stretch>
            <a:fillRect/>
          </a:stretch>
        </p:blipFill>
        <p:spPr>
          <a:xfrm>
            <a:off x="-35387" y="2303315"/>
            <a:ext cx="12262774" cy="225137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ext Placeholder 16"/>
          <p:cNvSpPr txBox="1"/>
          <p:nvPr>
            <p:ph type="body" sz="half" idx="1"/>
          </p:nvPr>
        </p:nvSpPr>
        <p:spPr>
          <a:xfrm>
            <a:off x="992416" y="43281"/>
            <a:ext cx="10835086" cy="1819424"/>
          </a:xfrm>
          <a:prstGeom prst="rect">
            <a:avLst/>
          </a:prstGeom>
        </p:spPr>
        <p:txBody>
          <a:bodyPr/>
          <a:lstStyle>
            <a:lvl1pPr>
              <a:lnSpc>
                <a:spcPct val="90000"/>
              </a:lnSpc>
            </a:lvl1pPr>
          </a:lstStyle>
          <a:p>
            <a:pPr/>
            <a:r>
              <a:t>“No human should EVER build or deploy code meant for production!”</a:t>
            </a:r>
          </a:p>
        </p:txBody>
      </p:sp>
      <p:pic>
        <p:nvPicPr>
          <p:cNvPr id="320" name="yzjrMW4RoJ403ZgIwzMLtPXwHUgZi7Su3SVKJECKL8AaL3iT_nw1SEtq_tjStf0cnU9GMJuXZNq_7NXA6PzToG0oV86112IuFd2zhtg7nFfZ0XNUY96nueBlyw98KKh7G962xRpZHuU.jpg" descr="yzjrMW4RoJ403ZgIwzMLtPXwHUgZi7Su3SVKJECKL8AaL3iT_nw1SEtq_tjStf0cnU9GMJuXZNq_7NXA6PzToG0oV86112IuFd2zhtg7nFfZ0XNUY96nueBlyw98KKh7G962xRpZHuU.jpg"/>
          <p:cNvPicPr>
            <a:picLocks noChangeAspect="1"/>
          </p:cNvPicPr>
          <p:nvPr/>
        </p:nvPicPr>
        <p:blipFill>
          <a:blip r:embed="rId2">
            <a:extLst/>
          </a:blip>
          <a:stretch>
            <a:fillRect/>
          </a:stretch>
        </p:blipFill>
        <p:spPr>
          <a:xfrm>
            <a:off x="3267017" y="1908940"/>
            <a:ext cx="6006485" cy="3754054"/>
          </a:xfrm>
          <a:prstGeom prst="rect">
            <a:avLst/>
          </a:prstGeom>
          <a:ln w="12700">
            <a:miter lim="400000"/>
          </a:ln>
        </p:spPr>
      </p:pic>
      <p:sp>
        <p:nvSpPr>
          <p:cNvPr id="321" name="Image credit: https://www.deviantart.com/uvnik/art/No-humans-allowed-142046016"/>
          <p:cNvSpPr txBox="1"/>
          <p:nvPr/>
        </p:nvSpPr>
        <p:spPr>
          <a:xfrm>
            <a:off x="-7950200" y="-5071934"/>
            <a:ext cx="7351977" cy="745868"/>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lgn="l" defTabSz="457200">
              <a:lnSpc>
                <a:spcPts val="2800"/>
              </a:lnSpc>
              <a:defRPr sz="1200">
                <a:latin typeface="Times"/>
                <a:ea typeface="Times"/>
                <a:cs typeface="Times"/>
                <a:sym typeface="Times"/>
              </a:defRPr>
            </a:pPr>
          </a:p>
          <a:p>
            <a:pPr algn="l" defTabSz="457200">
              <a:lnSpc>
                <a:spcPts val="3800"/>
              </a:lnSpc>
              <a:defRPr u="sng">
                <a:solidFill>
                  <a:srgbClr val="F47929"/>
                </a:solidFill>
                <a:latin typeface="Calibri"/>
                <a:ea typeface="Calibri"/>
                <a:cs typeface="Calibri"/>
                <a:sym typeface="Calibri"/>
              </a:defRPr>
            </a:pPr>
            <a:r>
              <a:rPr sz="1466" u="none">
                <a:solidFill>
                  <a:srgbClr val="000000"/>
                </a:solidFill>
                <a:latin typeface="Arial"/>
                <a:ea typeface="Arial"/>
                <a:cs typeface="Arial"/>
                <a:sym typeface="Arial"/>
              </a:rPr>
              <a:t>Image credit: </a:t>
            </a:r>
            <a:r>
              <a:rPr>
                <a:solidFill>
                  <a:schemeClr val="accent6"/>
                </a:solidFill>
                <a:uFill>
                  <a:solidFill>
                    <a:schemeClr val="accent6"/>
                  </a:solidFill>
                </a:uFill>
                <a:hlinkClick r:id="rId3" invalidUrl="" action="" tgtFrame="" tooltip="" history="1" highlightClick="0" endSnd="0"/>
              </a:rPr>
              <a:t>https://www.deviantart.com/uvnik/art/No-humans-allowed-142046016</a:t>
            </a:r>
            <a:r>
              <a:rPr u="none">
                <a:solidFill>
                  <a:srgbClr val="000000"/>
                </a:solidFill>
              </a:rPr>
              <a:t> </a:t>
            </a:r>
            <a:r>
              <a:rPr sz="1466" u="none">
                <a:solidFill>
                  <a:srgbClr val="000000"/>
                </a:solidFill>
                <a:latin typeface="Arial"/>
                <a:ea typeface="Arial"/>
                <a:cs typeface="Arial"/>
                <a:sym typeface="Arial"/>
              </a:rPr>
              <a:t> </a:t>
            </a:r>
            <a:endParaRPr sz="1200" u="none">
              <a:solidFill>
                <a:srgbClr val="000000"/>
              </a:solidFill>
              <a:latin typeface="Times"/>
              <a:ea typeface="Times"/>
              <a:cs typeface="Times"/>
              <a:sym typeface="Times"/>
            </a:endParaRPr>
          </a:p>
        </p:txBody>
      </p:sp>
      <p:sp>
        <p:nvSpPr>
          <p:cNvPr id="322" name="Image credit: https://www.deviantart.com/uvnik/art/No-humans-allowed-142046016"/>
          <p:cNvSpPr txBox="1"/>
          <p:nvPr/>
        </p:nvSpPr>
        <p:spPr>
          <a:xfrm>
            <a:off x="2594271" y="6327296"/>
            <a:ext cx="7351977" cy="568069"/>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lgn="l" defTabSz="457200">
              <a:lnSpc>
                <a:spcPts val="3800"/>
              </a:lnSpc>
              <a:defRPr u="sng">
                <a:solidFill>
                  <a:srgbClr val="F47929"/>
                </a:solidFill>
                <a:latin typeface="Calibri"/>
                <a:ea typeface="Calibri"/>
                <a:cs typeface="Calibri"/>
                <a:sym typeface="Calibri"/>
              </a:defRPr>
            </a:pPr>
            <a:r>
              <a:rPr sz="1466" u="none">
                <a:solidFill>
                  <a:srgbClr val="000000"/>
                </a:solidFill>
                <a:latin typeface="Arial"/>
                <a:ea typeface="Arial"/>
                <a:cs typeface="Arial"/>
                <a:sym typeface="Arial"/>
              </a:rPr>
              <a:t>Image credit: </a:t>
            </a:r>
            <a:r>
              <a:rPr>
                <a:solidFill>
                  <a:srgbClr val="FFFFFF"/>
                </a:solidFill>
                <a:uFill>
                  <a:solidFill>
                    <a:schemeClr val="accent6"/>
                  </a:solidFill>
                </a:uFill>
                <a:hlinkClick r:id="rId3" invalidUrl="" action="" tgtFrame="" tooltip="" history="1" highlightClick="0" endSnd="0"/>
              </a:rPr>
              <a:t>https://www.deviantart.com/uvnik/art/No-humans-allowed-142046016</a:t>
            </a:r>
            <a:r>
              <a:rPr u="none">
                <a:solidFill>
                  <a:srgbClr val="000000"/>
                </a:solidFill>
              </a:rPr>
              <a:t> </a:t>
            </a:r>
            <a:r>
              <a:rPr sz="1466" u="none">
                <a:solidFill>
                  <a:srgbClr val="000000"/>
                </a:solidFill>
                <a:latin typeface="Arial"/>
                <a:ea typeface="Arial"/>
                <a:cs typeface="Arial"/>
                <a:sym typeface="Arial"/>
              </a:rPr>
              <a:t> </a:t>
            </a:r>
            <a:endParaRPr sz="1200" u="none">
              <a:solidFill>
                <a:srgbClr val="000000"/>
              </a:solidFill>
              <a:latin typeface="Times"/>
              <a:ea typeface="Times"/>
              <a:cs typeface="Times"/>
              <a:sym typeface="Times"/>
            </a:endParaR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Text Placeholder 16"/>
          <p:cNvSpPr txBox="1"/>
          <p:nvPr>
            <p:ph type="body" sz="quarter" idx="1"/>
          </p:nvPr>
        </p:nvSpPr>
        <p:spPr>
          <a:xfrm>
            <a:off x="865416" y="636408"/>
            <a:ext cx="10124879" cy="932209"/>
          </a:xfrm>
          <a:prstGeom prst="rect">
            <a:avLst/>
          </a:prstGeom>
        </p:spPr>
        <p:txBody>
          <a:bodyPr/>
          <a:lstStyle>
            <a:lvl1pPr defTabSz="394334">
              <a:defRPr spc="144" sz="5040"/>
            </a:lvl1pPr>
          </a:lstStyle>
          <a:p>
            <a:pPr/>
            <a:r>
              <a:t>We can do this…</a:t>
            </a:r>
          </a:p>
        </p:txBody>
      </p:sp>
      <p:sp>
        <p:nvSpPr>
          <p:cNvPr id="325" name="Known good source / Source of truth…"/>
          <p:cNvSpPr txBox="1"/>
          <p:nvPr/>
        </p:nvSpPr>
        <p:spPr>
          <a:xfrm>
            <a:off x="667643" y="1840833"/>
            <a:ext cx="8492083" cy="3176334"/>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Known good source / Source of truth</a:t>
            </a:r>
          </a:p>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Known good path / Chain of Custody</a:t>
            </a:r>
          </a:p>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CVE Scanning</a:t>
            </a:r>
          </a:p>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Repeatability and Automation</a:t>
            </a:r>
          </a:p>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Cryptographic Assurance</a:t>
            </a:r>
            <a:br/>
          </a:p>
        </p:txBody>
      </p:sp>
      <p:pic>
        <p:nvPicPr>
          <p:cNvPr id="326" name="baby.jpg" descr="baby.jpg"/>
          <p:cNvPicPr>
            <a:picLocks noChangeAspect="1"/>
          </p:cNvPicPr>
          <p:nvPr/>
        </p:nvPicPr>
        <p:blipFill>
          <a:blip r:embed="rId2">
            <a:extLst/>
          </a:blip>
          <a:stretch>
            <a:fillRect/>
          </a:stretch>
        </p:blipFill>
        <p:spPr>
          <a:xfrm>
            <a:off x="7896351" y="3136218"/>
            <a:ext cx="3638298" cy="251329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ext Placeholder 16"/>
          <p:cNvSpPr txBox="1"/>
          <p:nvPr>
            <p:ph type="body" sz="quarter" idx="1"/>
          </p:nvPr>
        </p:nvSpPr>
        <p:spPr>
          <a:xfrm>
            <a:off x="1053107" y="636408"/>
            <a:ext cx="10085786" cy="1566946"/>
          </a:xfrm>
          <a:prstGeom prst="rect">
            <a:avLst/>
          </a:prstGeom>
        </p:spPr>
        <p:txBody>
          <a:bodyPr/>
          <a:lstStyle>
            <a:lvl1pPr defTabSz="418980">
              <a:defRPr spc="153" sz="5355"/>
            </a:lvl1pPr>
          </a:lstStyle>
          <a:p>
            <a:pPr/>
            <a:r>
              <a:t>Two Known Good Starting Points</a:t>
            </a:r>
          </a:p>
        </p:txBody>
      </p:sp>
      <p:pic>
        <p:nvPicPr>
          <p:cNvPr id="329" name="mqEJjpYR5Ce3IqDj9nUQfDlsdPU7oxRzYYP6H6-heZpKQsYMdnXIVykOFrz-HckjFDYyd5Dbia9RGGVxsxYt9rSvU5r37NNfuWaT-0HSUIg-ky89DXwlMEXVgxTEJhXOU3WAXrXiFDo.png" descr="mqEJjpYR5Ce3IqDj9nUQfDlsdPU7oxRzYYP6H6-heZpKQsYMdnXIVykOFrz-HckjFDYyd5Dbia9RGGVxsxYt9rSvU5r37NNfuWaT-0HSUIg-ky89DXwlMEXVgxTEJhXOU3WAXrXiFDo.png"/>
          <p:cNvPicPr>
            <a:picLocks noChangeAspect="1"/>
          </p:cNvPicPr>
          <p:nvPr/>
        </p:nvPicPr>
        <p:blipFill>
          <a:blip r:embed="rId2">
            <a:extLst/>
          </a:blip>
          <a:stretch>
            <a:fillRect/>
          </a:stretch>
        </p:blipFill>
        <p:spPr>
          <a:xfrm>
            <a:off x="2886836" y="1894513"/>
            <a:ext cx="1903469" cy="1903468"/>
          </a:xfrm>
          <a:prstGeom prst="rect">
            <a:avLst/>
          </a:prstGeom>
          <a:ln w="12700">
            <a:miter lim="400000"/>
          </a:ln>
        </p:spPr>
      </p:pic>
      <p:pic>
        <p:nvPicPr>
          <p:cNvPr id="330" name="Screen Shot 2019-04-18 at 12.14.51 PM.jpg" descr="Screen Shot 2019-04-18 at 12.14.51 PM.jpg"/>
          <p:cNvPicPr>
            <a:picLocks noChangeAspect="1"/>
          </p:cNvPicPr>
          <p:nvPr/>
        </p:nvPicPr>
        <p:blipFill>
          <a:blip r:embed="rId3">
            <a:extLst/>
          </a:blip>
          <a:stretch>
            <a:fillRect/>
          </a:stretch>
        </p:blipFill>
        <p:spPr>
          <a:xfrm>
            <a:off x="5474908" y="2240890"/>
            <a:ext cx="3830256" cy="1210714"/>
          </a:xfrm>
          <a:prstGeom prst="rect">
            <a:avLst/>
          </a:prstGeom>
          <a:ln w="12700">
            <a:miter lim="400000"/>
          </a:ln>
        </p:spPr>
      </p:pic>
      <p:sp>
        <p:nvSpPr>
          <p:cNvPr id="331" name="Code"/>
          <p:cNvSpPr txBox="1"/>
          <p:nvPr/>
        </p:nvSpPr>
        <p:spPr>
          <a:xfrm>
            <a:off x="3028650" y="4020512"/>
            <a:ext cx="1619841" cy="9429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l">
              <a:defRPr spc="158" sz="5200">
                <a:solidFill>
                  <a:srgbClr val="1E6CB3"/>
                </a:solidFill>
              </a:defRPr>
            </a:lvl1pPr>
          </a:lstStyle>
          <a:p>
            <a:pPr/>
            <a:r>
              <a:t>Code</a:t>
            </a:r>
          </a:p>
        </p:txBody>
      </p:sp>
      <p:sp>
        <p:nvSpPr>
          <p:cNvPr id="332" name="Images"/>
          <p:cNvSpPr txBox="1"/>
          <p:nvPr/>
        </p:nvSpPr>
        <p:spPr>
          <a:xfrm>
            <a:off x="6580115" y="4020512"/>
            <a:ext cx="2299091" cy="9429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l">
              <a:defRPr spc="158" sz="5200">
                <a:solidFill>
                  <a:srgbClr val="1E6CB3"/>
                </a:solidFill>
              </a:defRPr>
            </a:lvl1pPr>
          </a:lstStyle>
          <a:p>
            <a:pPr/>
            <a:r>
              <a:t>Images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ext Placeholder 16"/>
          <p:cNvSpPr txBox="1"/>
          <p:nvPr>
            <p:ph type="body" sz="quarter" idx="1"/>
          </p:nvPr>
        </p:nvSpPr>
        <p:spPr>
          <a:xfrm>
            <a:off x="1053107" y="636408"/>
            <a:ext cx="10085786" cy="1566946"/>
          </a:xfrm>
          <a:prstGeom prst="rect">
            <a:avLst/>
          </a:prstGeom>
        </p:spPr>
        <p:txBody>
          <a:bodyPr/>
          <a:lstStyle>
            <a:lvl1pPr defTabSz="418980">
              <a:defRPr spc="153" sz="5355"/>
            </a:lvl1pPr>
          </a:lstStyle>
          <a:p>
            <a:pPr/>
            <a:r>
              <a:t>Fundamental Path</a:t>
            </a:r>
          </a:p>
        </p:txBody>
      </p:sp>
      <p:pic>
        <p:nvPicPr>
          <p:cNvPr id="335" name="jenkins.png" descr="jenkins.png"/>
          <p:cNvPicPr>
            <a:picLocks noChangeAspect="1"/>
          </p:cNvPicPr>
          <p:nvPr/>
        </p:nvPicPr>
        <p:blipFill>
          <a:blip r:embed="rId2">
            <a:extLst/>
          </a:blip>
          <a:stretch>
            <a:fillRect/>
          </a:stretch>
        </p:blipFill>
        <p:spPr>
          <a:xfrm>
            <a:off x="3672373" y="2747799"/>
            <a:ext cx="1377131" cy="1903468"/>
          </a:xfrm>
          <a:prstGeom prst="rect">
            <a:avLst/>
          </a:prstGeom>
          <a:ln w="12700">
            <a:miter lim="400000"/>
          </a:ln>
        </p:spPr>
      </p:pic>
      <p:sp>
        <p:nvSpPr>
          <p:cNvPr id="336" name="Docker  push"/>
          <p:cNvSpPr txBox="1"/>
          <p:nvPr/>
        </p:nvSpPr>
        <p:spPr>
          <a:xfrm>
            <a:off x="5342454" y="3104822"/>
            <a:ext cx="2575905" cy="648356"/>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lstStyle>
            <a:lvl1pPr defTabSz="821530">
              <a:defRPr sz="2500"/>
            </a:lvl1pPr>
          </a:lstStyle>
          <a:p>
            <a:pPr/>
            <a:r>
              <a:t>Docker  push</a:t>
            </a:r>
          </a:p>
        </p:txBody>
      </p:sp>
      <p:sp>
        <p:nvSpPr>
          <p:cNvPr id="337" name="Line"/>
          <p:cNvSpPr/>
          <p:nvPr/>
        </p:nvSpPr>
        <p:spPr>
          <a:xfrm>
            <a:off x="2643134" y="3699533"/>
            <a:ext cx="778523" cy="1"/>
          </a:xfrm>
          <a:prstGeom prst="line">
            <a:avLst/>
          </a:prstGeom>
          <a:ln w="76200">
            <a:solidFill>
              <a:srgbClr val="3F66B4"/>
            </a:solidFill>
            <a:tailEnd type="triangle"/>
          </a:ln>
        </p:spPr>
        <p:txBody>
          <a:bodyPr lIns="45718" tIns="45718" rIns="45718" bIns="45718"/>
          <a:lstStyle/>
          <a:p>
            <a:pPr defTabSz="821530">
              <a:defRPr sz="3200"/>
            </a:pPr>
          </a:p>
        </p:txBody>
      </p:sp>
      <p:sp>
        <p:nvSpPr>
          <p:cNvPr id="338" name="Line"/>
          <p:cNvSpPr/>
          <p:nvPr/>
        </p:nvSpPr>
        <p:spPr>
          <a:xfrm>
            <a:off x="5342454" y="3699533"/>
            <a:ext cx="2678664" cy="1"/>
          </a:xfrm>
          <a:prstGeom prst="line">
            <a:avLst/>
          </a:prstGeom>
          <a:ln w="76200">
            <a:solidFill>
              <a:srgbClr val="3F66B4"/>
            </a:solidFill>
            <a:tailEnd type="triangle"/>
          </a:ln>
        </p:spPr>
        <p:txBody>
          <a:bodyPr lIns="45718" tIns="45718" rIns="45718" bIns="45718"/>
          <a:lstStyle/>
          <a:p>
            <a:pPr defTabSz="821530">
              <a:defRPr sz="3200"/>
            </a:pPr>
          </a:p>
        </p:txBody>
      </p:sp>
      <p:pic>
        <p:nvPicPr>
          <p:cNvPr id="339" name="Picture 19" descr="Picture 19"/>
          <p:cNvPicPr>
            <a:picLocks noChangeAspect="1"/>
          </p:cNvPicPr>
          <p:nvPr/>
        </p:nvPicPr>
        <p:blipFill>
          <a:blip r:embed="rId3">
            <a:extLst/>
          </a:blip>
          <a:stretch>
            <a:fillRect/>
          </a:stretch>
        </p:blipFill>
        <p:spPr>
          <a:xfrm>
            <a:off x="9790720" y="3388178"/>
            <a:ext cx="1580563" cy="1135496"/>
          </a:xfrm>
          <a:prstGeom prst="rect">
            <a:avLst/>
          </a:prstGeom>
          <a:ln w="12700">
            <a:miter lim="400000"/>
          </a:ln>
        </p:spPr>
      </p:pic>
      <p:sp>
        <p:nvSpPr>
          <p:cNvPr id="340" name="Text Placeholder 16"/>
          <p:cNvSpPr txBox="1"/>
          <p:nvPr/>
        </p:nvSpPr>
        <p:spPr>
          <a:xfrm>
            <a:off x="8398536" y="2708932"/>
            <a:ext cx="2935984" cy="1040954"/>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lgn="l" defTabSz="665440">
              <a:defRPr spc="83" sz="2916">
                <a:solidFill>
                  <a:srgbClr val="1E6CB3"/>
                </a:solidFill>
              </a:defRPr>
            </a:pPr>
            <a:r>
              <a:t>Docker Trusted </a:t>
            </a:r>
          </a:p>
          <a:p>
            <a:pPr algn="l" defTabSz="665440">
              <a:defRPr spc="83" sz="2916">
                <a:solidFill>
                  <a:srgbClr val="1E6CB3"/>
                </a:solidFill>
              </a:defRPr>
            </a:pPr>
            <a:r>
              <a:t>Registry</a:t>
            </a:r>
          </a:p>
        </p:txBody>
      </p:sp>
      <p:pic>
        <p:nvPicPr>
          <p:cNvPr id="341" name="mqEJjpYR5Ce3IqDj9nUQfDlsdPU7oxRzYYP6H6-heZpKQsYMdnXIVykOFrz-HckjFDYyd5Dbia9RGGVxsxYt9rSvU5r37NNfuWaT-0HSUIg-ky89DXwlMEXVgxTEJhXOU3WAXrXiFDo.png" descr="mqEJjpYR5Ce3IqDj9nUQfDlsdPU7oxRzYYP6H6-heZpKQsYMdnXIVykOFrz-HckjFDYyd5Dbia9RGGVxsxYt9rSvU5r37NNfuWaT-0HSUIg-ky89DXwlMEXVgxTEJhXOU3WAXrXiFDo.png"/>
          <p:cNvPicPr>
            <a:picLocks noChangeAspect="1"/>
          </p:cNvPicPr>
          <p:nvPr/>
        </p:nvPicPr>
        <p:blipFill>
          <a:blip r:embed="rId4">
            <a:extLst/>
          </a:blip>
          <a:stretch>
            <a:fillRect/>
          </a:stretch>
        </p:blipFill>
        <p:spPr>
          <a:xfrm>
            <a:off x="590550" y="2708932"/>
            <a:ext cx="1903468" cy="1903468"/>
          </a:xfrm>
          <a:prstGeom prst="rect">
            <a:avLst/>
          </a:prstGeom>
          <a:ln w="12700">
            <a:miter lim="400000"/>
          </a:ln>
        </p:spPr>
      </p:pic>
      <p:sp>
        <p:nvSpPr>
          <p:cNvPr id="342" name="Text Placeholder 16"/>
          <p:cNvSpPr txBox="1"/>
          <p:nvPr/>
        </p:nvSpPr>
        <p:spPr>
          <a:xfrm>
            <a:off x="752002" y="4676330"/>
            <a:ext cx="1580563" cy="648356"/>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lgn="l" defTabSz="821530">
              <a:defRPr spc="65" sz="2300">
                <a:solidFill>
                  <a:srgbClr val="1E6CB3"/>
                </a:solidFill>
              </a:defRPr>
            </a:lvl1pPr>
          </a:lstStyle>
          <a:p>
            <a:pPr/>
            <a:r>
              <a:t>git commit</a:t>
            </a:r>
          </a:p>
        </p:txBody>
      </p:sp>
      <p:sp>
        <p:nvSpPr>
          <p:cNvPr id="343" name="Text Placeholder 16"/>
          <p:cNvSpPr txBox="1"/>
          <p:nvPr/>
        </p:nvSpPr>
        <p:spPr>
          <a:xfrm>
            <a:off x="3409205" y="4654646"/>
            <a:ext cx="1903468" cy="648356"/>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lgn="l" defTabSz="821530">
              <a:defRPr spc="65" sz="2300">
                <a:solidFill>
                  <a:srgbClr val="1E6CB3"/>
                </a:solidFill>
              </a:defRPr>
            </a:lvl1pPr>
          </a:lstStyle>
          <a:p>
            <a:pPr/>
            <a:r>
              <a:t>build number</a:t>
            </a:r>
          </a:p>
        </p:txBody>
      </p:sp>
      <p:sp>
        <p:nvSpPr>
          <p:cNvPr id="344" name="Text Placeholder 16"/>
          <p:cNvSpPr txBox="1"/>
          <p:nvPr/>
        </p:nvSpPr>
        <p:spPr>
          <a:xfrm>
            <a:off x="9790720" y="4676330"/>
            <a:ext cx="1580563" cy="648356"/>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defTabSz="821530">
              <a:defRPr spc="65" sz="2300">
                <a:solidFill>
                  <a:srgbClr val="1E6CB3"/>
                </a:solidFill>
              </a:defRPr>
            </a:lvl1pPr>
          </a:lstStyle>
          <a:p>
            <a:pPr/>
            <a:r>
              <a:t>tag</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Text Placeholder 16"/>
          <p:cNvSpPr txBox="1"/>
          <p:nvPr>
            <p:ph type="body" sz="quarter" idx="1"/>
          </p:nvPr>
        </p:nvSpPr>
        <p:spPr>
          <a:xfrm>
            <a:off x="1053107" y="636408"/>
            <a:ext cx="10085786" cy="1566946"/>
          </a:xfrm>
          <a:prstGeom prst="rect">
            <a:avLst/>
          </a:prstGeom>
        </p:spPr>
        <p:txBody>
          <a:bodyPr/>
          <a:lstStyle>
            <a:lvl1pPr defTabSz="451842">
              <a:defRPr spc="165" sz="5775"/>
            </a:lvl1pPr>
          </a:lstStyle>
          <a:p>
            <a:pPr/>
            <a:r>
              <a:t>With  Cryptographic Assurance</a:t>
            </a:r>
          </a:p>
        </p:txBody>
      </p:sp>
      <p:pic>
        <p:nvPicPr>
          <p:cNvPr id="347" name="jenkins.png" descr="jenkins.png"/>
          <p:cNvPicPr>
            <a:picLocks noChangeAspect="1"/>
          </p:cNvPicPr>
          <p:nvPr/>
        </p:nvPicPr>
        <p:blipFill>
          <a:blip r:embed="rId2">
            <a:extLst/>
          </a:blip>
          <a:stretch>
            <a:fillRect/>
          </a:stretch>
        </p:blipFill>
        <p:spPr>
          <a:xfrm>
            <a:off x="3672373" y="2747799"/>
            <a:ext cx="1377131" cy="1903468"/>
          </a:xfrm>
          <a:prstGeom prst="rect">
            <a:avLst/>
          </a:prstGeom>
          <a:ln w="12700">
            <a:miter lim="400000"/>
          </a:ln>
        </p:spPr>
      </p:pic>
      <p:sp>
        <p:nvSpPr>
          <p:cNvPr id="348" name="Line"/>
          <p:cNvSpPr/>
          <p:nvPr/>
        </p:nvSpPr>
        <p:spPr>
          <a:xfrm>
            <a:off x="2643134" y="3699533"/>
            <a:ext cx="778523" cy="1"/>
          </a:xfrm>
          <a:prstGeom prst="line">
            <a:avLst/>
          </a:prstGeom>
          <a:ln w="76200">
            <a:solidFill>
              <a:srgbClr val="3F66B4"/>
            </a:solidFill>
            <a:tailEnd type="triangle"/>
          </a:ln>
        </p:spPr>
        <p:txBody>
          <a:bodyPr lIns="45718" tIns="45718" rIns="45718" bIns="45718"/>
          <a:lstStyle/>
          <a:p>
            <a:pPr defTabSz="821530">
              <a:defRPr sz="3200"/>
            </a:pPr>
          </a:p>
        </p:txBody>
      </p:sp>
      <p:pic>
        <p:nvPicPr>
          <p:cNvPr id="349" name="Picture 19" descr="Picture 19"/>
          <p:cNvPicPr>
            <a:picLocks noChangeAspect="1"/>
          </p:cNvPicPr>
          <p:nvPr/>
        </p:nvPicPr>
        <p:blipFill>
          <a:blip r:embed="rId3">
            <a:extLst/>
          </a:blip>
          <a:stretch>
            <a:fillRect/>
          </a:stretch>
        </p:blipFill>
        <p:spPr>
          <a:xfrm>
            <a:off x="9790720" y="3388178"/>
            <a:ext cx="1580563" cy="1135496"/>
          </a:xfrm>
          <a:prstGeom prst="rect">
            <a:avLst/>
          </a:prstGeom>
          <a:ln w="12700">
            <a:miter lim="400000"/>
          </a:ln>
        </p:spPr>
      </p:pic>
      <p:sp>
        <p:nvSpPr>
          <p:cNvPr id="350" name="Text Placeholder 16"/>
          <p:cNvSpPr txBox="1"/>
          <p:nvPr/>
        </p:nvSpPr>
        <p:spPr>
          <a:xfrm>
            <a:off x="8398536" y="2708932"/>
            <a:ext cx="2935984" cy="1040954"/>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lgn="l" defTabSz="665440">
              <a:defRPr spc="83" sz="2916">
                <a:solidFill>
                  <a:srgbClr val="1E6CB3"/>
                </a:solidFill>
              </a:defRPr>
            </a:pPr>
            <a:r>
              <a:t>Docker Trusted </a:t>
            </a:r>
          </a:p>
          <a:p>
            <a:pPr algn="l" defTabSz="665440">
              <a:defRPr spc="83" sz="2916">
                <a:solidFill>
                  <a:srgbClr val="1E6CB3"/>
                </a:solidFill>
              </a:defRPr>
            </a:pPr>
            <a:r>
              <a:t>Registry</a:t>
            </a:r>
          </a:p>
        </p:txBody>
      </p:sp>
      <p:pic>
        <p:nvPicPr>
          <p:cNvPr id="351" name="mqEJjpYR5Ce3IqDj9nUQfDlsdPU7oxRzYYP6H6-heZpKQsYMdnXIVykOFrz-HckjFDYyd5Dbia9RGGVxsxYt9rSvU5r37NNfuWaT-0HSUIg-ky89DXwlMEXVgxTEJhXOU3WAXrXiFDo.png" descr="mqEJjpYR5Ce3IqDj9nUQfDlsdPU7oxRzYYP6H6-heZpKQsYMdnXIVykOFrz-HckjFDYyd5Dbia9RGGVxsxYt9rSvU5r37NNfuWaT-0HSUIg-ky89DXwlMEXVgxTEJhXOU3WAXrXiFDo.png"/>
          <p:cNvPicPr>
            <a:picLocks noChangeAspect="1"/>
          </p:cNvPicPr>
          <p:nvPr/>
        </p:nvPicPr>
        <p:blipFill>
          <a:blip r:embed="rId4">
            <a:extLst/>
          </a:blip>
          <a:stretch>
            <a:fillRect/>
          </a:stretch>
        </p:blipFill>
        <p:spPr>
          <a:xfrm>
            <a:off x="590550" y="2708932"/>
            <a:ext cx="1903468" cy="1903468"/>
          </a:xfrm>
          <a:prstGeom prst="rect">
            <a:avLst/>
          </a:prstGeom>
          <a:ln w="12700">
            <a:miter lim="400000"/>
          </a:ln>
        </p:spPr>
      </p:pic>
      <p:sp>
        <p:nvSpPr>
          <p:cNvPr id="352" name="Text Placeholder 16"/>
          <p:cNvSpPr txBox="1"/>
          <p:nvPr/>
        </p:nvSpPr>
        <p:spPr>
          <a:xfrm>
            <a:off x="752002" y="4676330"/>
            <a:ext cx="1580563" cy="648356"/>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lgn="l" defTabSz="821530">
              <a:defRPr spc="65" sz="2300">
                <a:solidFill>
                  <a:srgbClr val="1E6CB3"/>
                </a:solidFill>
              </a:defRPr>
            </a:lvl1pPr>
          </a:lstStyle>
          <a:p>
            <a:pPr/>
            <a:r>
              <a:t>git commit</a:t>
            </a:r>
          </a:p>
        </p:txBody>
      </p:sp>
      <p:sp>
        <p:nvSpPr>
          <p:cNvPr id="353" name="Text Placeholder 16"/>
          <p:cNvSpPr txBox="1"/>
          <p:nvPr/>
        </p:nvSpPr>
        <p:spPr>
          <a:xfrm>
            <a:off x="3409205" y="4654646"/>
            <a:ext cx="1903468" cy="648356"/>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lgn="l" defTabSz="821530">
              <a:defRPr spc="65" sz="2300">
                <a:solidFill>
                  <a:srgbClr val="1E6CB3"/>
                </a:solidFill>
              </a:defRPr>
            </a:lvl1pPr>
          </a:lstStyle>
          <a:p>
            <a:pPr/>
            <a:r>
              <a:t>build number</a:t>
            </a:r>
          </a:p>
        </p:txBody>
      </p:sp>
      <p:sp>
        <p:nvSpPr>
          <p:cNvPr id="354" name="Text Placeholder 16"/>
          <p:cNvSpPr txBox="1"/>
          <p:nvPr/>
        </p:nvSpPr>
        <p:spPr>
          <a:xfrm>
            <a:off x="9790720" y="4676330"/>
            <a:ext cx="1580563" cy="648356"/>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defTabSz="821530">
              <a:defRPr spc="65" sz="2300">
                <a:solidFill>
                  <a:srgbClr val="1E6CB3"/>
                </a:solidFill>
              </a:defRPr>
            </a:lvl1pPr>
          </a:lstStyle>
          <a:p>
            <a:pPr/>
            <a:r>
              <a:t>tag</a:t>
            </a:r>
          </a:p>
        </p:txBody>
      </p:sp>
      <p:grpSp>
        <p:nvGrpSpPr>
          <p:cNvPr id="358" name="Group"/>
          <p:cNvGrpSpPr/>
          <p:nvPr/>
        </p:nvGrpSpPr>
        <p:grpSpPr>
          <a:xfrm>
            <a:off x="5477524" y="3166529"/>
            <a:ext cx="2678664" cy="1066008"/>
            <a:chOff x="0" y="0"/>
            <a:chExt cx="2678662" cy="1066007"/>
          </a:xfrm>
        </p:grpSpPr>
        <p:sp>
          <p:nvSpPr>
            <p:cNvPr id="355" name="Docker  push"/>
            <p:cNvSpPr txBox="1"/>
            <p:nvPr/>
          </p:nvSpPr>
          <p:spPr>
            <a:xfrm>
              <a:off x="69544" y="0"/>
              <a:ext cx="2575905" cy="6483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Autofit/>
            </a:bodyPr>
            <a:lstStyle>
              <a:lvl1pPr defTabSz="821530">
                <a:defRPr sz="2500"/>
              </a:lvl1pPr>
            </a:lstStyle>
            <a:p>
              <a:pPr/>
              <a:r>
                <a:t>Docker  push</a:t>
              </a:r>
            </a:p>
          </p:txBody>
        </p:sp>
        <p:sp>
          <p:nvSpPr>
            <p:cNvPr id="356" name="Line"/>
            <p:cNvSpPr/>
            <p:nvPr/>
          </p:nvSpPr>
          <p:spPr>
            <a:xfrm>
              <a:off x="0" y="543114"/>
              <a:ext cx="2678663" cy="1"/>
            </a:xfrm>
            <a:prstGeom prst="line">
              <a:avLst/>
            </a:prstGeom>
            <a:noFill/>
            <a:ln w="76200" cap="flat">
              <a:solidFill>
                <a:srgbClr val="3F66B4"/>
              </a:solidFill>
              <a:prstDash val="solid"/>
              <a:round/>
              <a:tailEnd type="triangle" w="med" len="med"/>
            </a:ln>
            <a:effectLst/>
          </p:spPr>
          <p:txBody>
            <a:bodyPr wrap="square" lIns="45718" tIns="45718" rIns="45718" bIns="45718" numCol="1" anchor="t">
              <a:noAutofit/>
            </a:bodyPr>
            <a:lstStyle/>
            <a:p>
              <a:pPr defTabSz="821530">
                <a:defRPr sz="3200"/>
              </a:pPr>
            </a:p>
          </p:txBody>
        </p:sp>
        <p:pic>
          <p:nvPicPr>
            <p:cNvPr id="357" name="notary-blk@2x.png" descr="notary-blk@2x.png"/>
            <p:cNvPicPr>
              <a:picLocks noChangeAspect="1"/>
            </p:cNvPicPr>
            <p:nvPr/>
          </p:nvPicPr>
          <p:blipFill>
            <a:blip r:embed="rId5">
              <a:extLst/>
            </a:blip>
            <a:srcRect l="0" t="0" r="0" b="0"/>
            <a:stretch>
              <a:fillRect/>
            </a:stretch>
          </p:blipFill>
          <p:spPr>
            <a:xfrm>
              <a:off x="673176" y="715361"/>
              <a:ext cx="1332452" cy="350647"/>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ext Placeholder 16"/>
          <p:cNvSpPr txBox="1"/>
          <p:nvPr>
            <p:ph type="body" sz="quarter" idx="1"/>
          </p:nvPr>
        </p:nvSpPr>
        <p:spPr>
          <a:xfrm>
            <a:off x="865416" y="636408"/>
            <a:ext cx="10124879" cy="932209"/>
          </a:xfrm>
          <a:prstGeom prst="rect">
            <a:avLst/>
          </a:prstGeom>
        </p:spPr>
        <p:txBody>
          <a:bodyPr/>
          <a:lstStyle>
            <a:lvl1pPr defTabSz="394334">
              <a:defRPr spc="144" sz="5040"/>
            </a:lvl1pPr>
          </a:lstStyle>
          <a:p>
            <a:pPr/>
            <a:r>
              <a:t>Quarantine?</a:t>
            </a:r>
          </a:p>
        </p:txBody>
      </p:sp>
      <p:pic>
        <p:nvPicPr>
          <p:cNvPr id="361" name="quarantine.png" descr="quarantine.png"/>
          <p:cNvPicPr>
            <a:picLocks noChangeAspect="1"/>
          </p:cNvPicPr>
          <p:nvPr/>
        </p:nvPicPr>
        <p:blipFill>
          <a:blip r:embed="rId2">
            <a:extLst/>
          </a:blip>
          <a:stretch>
            <a:fillRect/>
          </a:stretch>
        </p:blipFill>
        <p:spPr>
          <a:xfrm>
            <a:off x="888020" y="3702111"/>
            <a:ext cx="2215614" cy="1602963"/>
          </a:xfrm>
          <a:prstGeom prst="rect">
            <a:avLst/>
          </a:prstGeom>
          <a:ln w="12700">
            <a:miter lim="400000"/>
          </a:ln>
        </p:spPr>
      </p:pic>
      <p:grpSp>
        <p:nvGrpSpPr>
          <p:cNvPr id="364" name="Group"/>
          <p:cNvGrpSpPr/>
          <p:nvPr/>
        </p:nvGrpSpPr>
        <p:grpSpPr>
          <a:xfrm>
            <a:off x="2243024" y="2630885"/>
            <a:ext cx="3155456" cy="1817775"/>
            <a:chOff x="0" y="0"/>
            <a:chExt cx="3155454" cy="1817773"/>
          </a:xfrm>
        </p:grpSpPr>
        <p:pic>
          <p:nvPicPr>
            <p:cNvPr id="362" name="Picture 19" descr="Picture 19"/>
            <p:cNvPicPr>
              <a:picLocks noChangeAspect="1"/>
            </p:cNvPicPr>
            <p:nvPr/>
          </p:nvPicPr>
          <p:blipFill>
            <a:blip r:embed="rId3">
              <a:extLst/>
            </a:blip>
            <a:stretch>
              <a:fillRect/>
            </a:stretch>
          </p:blipFill>
          <p:spPr>
            <a:xfrm>
              <a:off x="1295413" y="682279"/>
              <a:ext cx="1580563" cy="1135495"/>
            </a:xfrm>
            <a:prstGeom prst="rect">
              <a:avLst/>
            </a:prstGeom>
            <a:ln w="12700" cap="flat">
              <a:noFill/>
              <a:miter lim="400000"/>
            </a:ln>
            <a:effectLst/>
          </p:spPr>
        </p:pic>
        <p:sp>
          <p:nvSpPr>
            <p:cNvPr id="363" name="Text Placeholder 16"/>
            <p:cNvSpPr txBox="1"/>
            <p:nvPr/>
          </p:nvSpPr>
          <p:spPr>
            <a:xfrm>
              <a:off x="0" y="0"/>
              <a:ext cx="3155455" cy="1040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rmAutofit fontScale="100000" lnSpcReduction="0"/>
            </a:bodyPr>
            <a:lstStyle/>
            <a:p>
              <a:pPr algn="l" defTabSz="665440">
                <a:defRPr spc="83" sz="2916">
                  <a:solidFill>
                    <a:srgbClr val="1E6CB3"/>
                  </a:solidFill>
                </a:defRPr>
              </a:pPr>
              <a:r>
                <a:t>Docker Trusted </a:t>
              </a:r>
            </a:p>
            <a:p>
              <a:pPr algn="l" defTabSz="665440">
                <a:defRPr spc="83" sz="2916">
                  <a:solidFill>
                    <a:srgbClr val="1E6CB3"/>
                  </a:solidFill>
                </a:defRPr>
              </a:pPr>
              <a:r>
                <a:t>Registry</a:t>
              </a:r>
            </a:p>
          </p:txBody>
        </p:sp>
      </p:grpSp>
      <p:grpSp>
        <p:nvGrpSpPr>
          <p:cNvPr id="367" name="Group"/>
          <p:cNvGrpSpPr/>
          <p:nvPr/>
        </p:nvGrpSpPr>
        <p:grpSpPr>
          <a:xfrm>
            <a:off x="7411924" y="2630885"/>
            <a:ext cx="3155456" cy="1817775"/>
            <a:chOff x="0" y="0"/>
            <a:chExt cx="3155454" cy="1817773"/>
          </a:xfrm>
        </p:grpSpPr>
        <p:pic>
          <p:nvPicPr>
            <p:cNvPr id="365" name="Picture 19" descr="Picture 19"/>
            <p:cNvPicPr>
              <a:picLocks noChangeAspect="1"/>
            </p:cNvPicPr>
            <p:nvPr/>
          </p:nvPicPr>
          <p:blipFill>
            <a:blip r:embed="rId3">
              <a:extLst/>
            </a:blip>
            <a:stretch>
              <a:fillRect/>
            </a:stretch>
          </p:blipFill>
          <p:spPr>
            <a:xfrm>
              <a:off x="1295413" y="682279"/>
              <a:ext cx="1580563" cy="1135495"/>
            </a:xfrm>
            <a:prstGeom prst="rect">
              <a:avLst/>
            </a:prstGeom>
            <a:ln w="12700" cap="flat">
              <a:noFill/>
              <a:miter lim="400000"/>
            </a:ln>
            <a:effectLst/>
          </p:spPr>
        </p:pic>
        <p:sp>
          <p:nvSpPr>
            <p:cNvPr id="366" name="Text Placeholder 16"/>
            <p:cNvSpPr txBox="1"/>
            <p:nvPr/>
          </p:nvSpPr>
          <p:spPr>
            <a:xfrm>
              <a:off x="0" y="0"/>
              <a:ext cx="3155455" cy="1040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rmAutofit fontScale="100000" lnSpcReduction="0"/>
            </a:bodyPr>
            <a:lstStyle/>
            <a:p>
              <a:pPr algn="l" defTabSz="665440">
                <a:defRPr spc="83" sz="2916">
                  <a:solidFill>
                    <a:srgbClr val="1E6CB3"/>
                  </a:solidFill>
                </a:defRPr>
              </a:pPr>
              <a:r>
                <a:t>Docker Trusted </a:t>
              </a:r>
            </a:p>
            <a:p>
              <a:pPr algn="l" defTabSz="665440">
                <a:defRPr spc="83" sz="2916">
                  <a:solidFill>
                    <a:srgbClr val="1E6CB3"/>
                  </a:solidFill>
                </a:defRPr>
              </a:pPr>
              <a:r>
                <a:t>Registry</a:t>
              </a:r>
            </a:p>
          </p:txBody>
        </p:sp>
      </p:grpSp>
      <p:sp>
        <p:nvSpPr>
          <p:cNvPr id="368" name="Line"/>
          <p:cNvSpPr/>
          <p:nvPr/>
        </p:nvSpPr>
        <p:spPr>
          <a:xfrm>
            <a:off x="5552444" y="3539773"/>
            <a:ext cx="1463524" cy="1"/>
          </a:xfrm>
          <a:prstGeom prst="line">
            <a:avLst/>
          </a:prstGeom>
          <a:ln w="76200">
            <a:solidFill>
              <a:srgbClr val="3F66B4"/>
            </a:solidFill>
            <a:tailEnd type="triangle"/>
          </a:ln>
        </p:spPr>
        <p:txBody>
          <a:bodyPr lIns="45718" tIns="45718" rIns="45718" bIns="45718"/>
          <a:lstStyle/>
          <a:p>
            <a:pPr defTabSz="821530">
              <a:defRPr sz="3200"/>
            </a:pPr>
          </a:p>
        </p:txBody>
      </p:sp>
      <p:sp>
        <p:nvSpPr>
          <p:cNvPr id="369" name="Text Placeholder 16"/>
          <p:cNvSpPr txBox="1"/>
          <p:nvPr/>
        </p:nvSpPr>
        <p:spPr>
          <a:xfrm>
            <a:off x="7586102" y="1883126"/>
            <a:ext cx="2807099" cy="93221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lgn="l" defTabSz="821530">
              <a:defRPr spc="94" sz="3300">
                <a:solidFill>
                  <a:schemeClr val="accent4">
                    <a:lumOff val="10490"/>
                  </a:schemeClr>
                </a:solidFill>
              </a:defRPr>
            </a:lvl1pPr>
          </a:lstStyle>
          <a:p>
            <a:pPr/>
            <a:r>
              <a:t>Non-Prod</a:t>
            </a:r>
          </a:p>
        </p:txBody>
      </p:sp>
      <p:sp>
        <p:nvSpPr>
          <p:cNvPr id="370" name="Text Placeholder 16"/>
          <p:cNvSpPr txBox="1"/>
          <p:nvPr/>
        </p:nvSpPr>
        <p:spPr>
          <a:xfrm>
            <a:off x="2887102" y="1883126"/>
            <a:ext cx="2807099" cy="93221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lgn="l" defTabSz="821530">
              <a:defRPr spc="94" sz="3300">
                <a:solidFill>
                  <a:schemeClr val="accent4">
                    <a:lumOff val="10490"/>
                  </a:schemeClr>
                </a:solidFill>
              </a:defRPr>
            </a:lvl1pPr>
          </a:lstStyle>
          <a:p>
            <a:pPr/>
            <a:r>
              <a:t>Quarantine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ext Placeholder 16"/>
          <p:cNvSpPr txBox="1"/>
          <p:nvPr>
            <p:ph type="body" sz="quarter" idx="1"/>
          </p:nvPr>
        </p:nvSpPr>
        <p:spPr>
          <a:xfrm>
            <a:off x="865416" y="636408"/>
            <a:ext cx="10124879" cy="932209"/>
          </a:xfrm>
          <a:prstGeom prst="rect">
            <a:avLst/>
          </a:prstGeom>
        </p:spPr>
        <p:txBody>
          <a:bodyPr/>
          <a:lstStyle>
            <a:lvl1pPr defTabSz="402550">
              <a:lnSpc>
                <a:spcPct val="90000"/>
              </a:lnSpc>
              <a:defRPr spc="154" sz="5096"/>
            </a:lvl1pPr>
          </a:lstStyle>
          <a:p>
            <a:pPr/>
            <a:r>
              <a:t>Spoke and Hub?</a:t>
            </a:r>
          </a:p>
        </p:txBody>
      </p:sp>
      <p:grpSp>
        <p:nvGrpSpPr>
          <p:cNvPr id="375" name="Group"/>
          <p:cNvGrpSpPr/>
          <p:nvPr/>
        </p:nvGrpSpPr>
        <p:grpSpPr>
          <a:xfrm>
            <a:off x="1843111" y="2932092"/>
            <a:ext cx="3155456" cy="1817775"/>
            <a:chOff x="0" y="0"/>
            <a:chExt cx="3155454" cy="1817773"/>
          </a:xfrm>
        </p:grpSpPr>
        <p:pic>
          <p:nvPicPr>
            <p:cNvPr id="373" name="Picture 19" descr="Picture 19"/>
            <p:cNvPicPr>
              <a:picLocks noChangeAspect="1"/>
            </p:cNvPicPr>
            <p:nvPr/>
          </p:nvPicPr>
          <p:blipFill>
            <a:blip r:embed="rId2">
              <a:extLst/>
            </a:blip>
            <a:stretch>
              <a:fillRect/>
            </a:stretch>
          </p:blipFill>
          <p:spPr>
            <a:xfrm>
              <a:off x="1295413" y="682279"/>
              <a:ext cx="1580563" cy="1135495"/>
            </a:xfrm>
            <a:prstGeom prst="rect">
              <a:avLst/>
            </a:prstGeom>
            <a:ln w="12700" cap="flat">
              <a:noFill/>
              <a:miter lim="400000"/>
            </a:ln>
            <a:effectLst/>
          </p:spPr>
        </p:pic>
        <p:sp>
          <p:nvSpPr>
            <p:cNvPr id="374" name="Text Placeholder 16"/>
            <p:cNvSpPr txBox="1"/>
            <p:nvPr/>
          </p:nvSpPr>
          <p:spPr>
            <a:xfrm>
              <a:off x="0" y="0"/>
              <a:ext cx="3155455" cy="1040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rmAutofit fontScale="100000" lnSpcReduction="0"/>
            </a:bodyPr>
            <a:lstStyle/>
            <a:p>
              <a:pPr algn="l" defTabSz="665440">
                <a:defRPr spc="83" sz="2916">
                  <a:solidFill>
                    <a:srgbClr val="1E6CB3"/>
                  </a:solidFill>
                </a:defRPr>
              </a:pPr>
              <a:r>
                <a:t>Docker Trusted </a:t>
              </a:r>
            </a:p>
            <a:p>
              <a:pPr algn="l" defTabSz="665440">
                <a:defRPr spc="83" sz="2916">
                  <a:solidFill>
                    <a:srgbClr val="1E6CB3"/>
                  </a:solidFill>
                </a:defRPr>
              </a:pPr>
              <a:r>
                <a:t>Registry</a:t>
              </a:r>
            </a:p>
          </p:txBody>
        </p:sp>
      </p:grpSp>
      <p:sp>
        <p:nvSpPr>
          <p:cNvPr id="376" name="Line"/>
          <p:cNvSpPr/>
          <p:nvPr/>
        </p:nvSpPr>
        <p:spPr>
          <a:xfrm flipV="1">
            <a:off x="5196093" y="2473202"/>
            <a:ext cx="1820341" cy="1174702"/>
          </a:xfrm>
          <a:prstGeom prst="line">
            <a:avLst/>
          </a:prstGeom>
          <a:ln w="76200">
            <a:solidFill>
              <a:srgbClr val="3F66B4"/>
            </a:solidFill>
            <a:tailEnd type="triangle"/>
          </a:ln>
        </p:spPr>
        <p:txBody>
          <a:bodyPr lIns="45718" tIns="45718" rIns="45718" bIns="45718"/>
          <a:lstStyle/>
          <a:p>
            <a:pPr defTabSz="821530">
              <a:defRPr sz="3200"/>
            </a:pPr>
          </a:p>
        </p:txBody>
      </p:sp>
      <p:sp>
        <p:nvSpPr>
          <p:cNvPr id="377" name="Text Placeholder 16"/>
          <p:cNvSpPr txBox="1"/>
          <p:nvPr/>
        </p:nvSpPr>
        <p:spPr>
          <a:xfrm>
            <a:off x="2390650" y="2108133"/>
            <a:ext cx="2807099" cy="93221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lgn="l" defTabSz="821530">
              <a:defRPr spc="94" sz="3300">
                <a:solidFill>
                  <a:schemeClr val="accent4">
                    <a:lumOff val="10490"/>
                  </a:schemeClr>
                </a:solidFill>
              </a:defRPr>
            </a:lvl1pPr>
          </a:lstStyle>
          <a:p>
            <a:pPr/>
            <a:r>
              <a:t>Non-Prod</a:t>
            </a:r>
          </a:p>
        </p:txBody>
      </p:sp>
      <p:grpSp>
        <p:nvGrpSpPr>
          <p:cNvPr id="382" name="Group"/>
          <p:cNvGrpSpPr/>
          <p:nvPr/>
        </p:nvGrpSpPr>
        <p:grpSpPr>
          <a:xfrm>
            <a:off x="7266012" y="3766318"/>
            <a:ext cx="2807098" cy="2012249"/>
            <a:chOff x="0" y="0"/>
            <a:chExt cx="2807097" cy="2012247"/>
          </a:xfrm>
        </p:grpSpPr>
        <p:grpSp>
          <p:nvGrpSpPr>
            <p:cNvPr id="380" name="Group"/>
            <p:cNvGrpSpPr/>
            <p:nvPr/>
          </p:nvGrpSpPr>
          <p:grpSpPr>
            <a:xfrm>
              <a:off x="0" y="627621"/>
              <a:ext cx="2403558" cy="1384627"/>
              <a:chOff x="0" y="0"/>
              <a:chExt cx="2403557" cy="1384625"/>
            </a:xfrm>
          </p:grpSpPr>
          <p:pic>
            <p:nvPicPr>
              <p:cNvPr id="378" name="Picture 19" descr="Picture 19"/>
              <p:cNvPicPr>
                <a:picLocks noChangeAspect="1"/>
              </p:cNvPicPr>
              <p:nvPr/>
            </p:nvPicPr>
            <p:blipFill>
              <a:blip r:embed="rId2">
                <a:extLst/>
              </a:blip>
              <a:stretch>
                <a:fillRect/>
              </a:stretch>
            </p:blipFill>
            <p:spPr>
              <a:xfrm>
                <a:off x="986735" y="519702"/>
                <a:ext cx="1203939" cy="864924"/>
              </a:xfrm>
              <a:prstGeom prst="rect">
                <a:avLst/>
              </a:prstGeom>
              <a:ln w="12700" cap="flat">
                <a:noFill/>
                <a:miter lim="400000"/>
              </a:ln>
              <a:effectLst/>
            </p:spPr>
          </p:pic>
          <p:sp>
            <p:nvSpPr>
              <p:cNvPr id="379" name="Text Placeholder 16"/>
              <p:cNvSpPr txBox="1"/>
              <p:nvPr/>
            </p:nvSpPr>
            <p:spPr>
              <a:xfrm>
                <a:off x="0" y="0"/>
                <a:ext cx="2403558" cy="7929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rmAutofit fontScale="100000" lnSpcReduction="0"/>
              </a:bodyPr>
              <a:lstStyle/>
              <a:p>
                <a:pPr algn="l" defTabSz="484703">
                  <a:defRPr spc="60" sz="2124">
                    <a:solidFill>
                      <a:srgbClr val="1E6CB3"/>
                    </a:solidFill>
                  </a:defRPr>
                </a:pPr>
                <a:r>
                  <a:t>Docker Trusted </a:t>
                </a:r>
              </a:p>
              <a:p>
                <a:pPr algn="l" defTabSz="484703">
                  <a:defRPr spc="60" sz="2124">
                    <a:solidFill>
                      <a:srgbClr val="1E6CB3"/>
                    </a:solidFill>
                  </a:defRPr>
                </a:pPr>
                <a:r>
                  <a:t>Registry</a:t>
                </a:r>
              </a:p>
            </p:txBody>
          </p:sp>
        </p:grpSp>
        <p:sp>
          <p:nvSpPr>
            <p:cNvPr id="381" name="Text Placeholder 16"/>
            <p:cNvSpPr txBox="1"/>
            <p:nvPr/>
          </p:nvSpPr>
          <p:spPr>
            <a:xfrm>
              <a:off x="403540" y="0"/>
              <a:ext cx="2403558" cy="7100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rmAutofit fontScale="100000" lnSpcReduction="0"/>
            </a:bodyPr>
            <a:lstStyle>
              <a:lvl1pPr algn="l" defTabSz="722947">
                <a:defRPr spc="82" sz="2904">
                  <a:solidFill>
                    <a:schemeClr val="accent4">
                      <a:lumOff val="10490"/>
                    </a:schemeClr>
                  </a:solidFill>
                </a:defRPr>
              </a:lvl1pPr>
            </a:lstStyle>
            <a:p>
              <a:pPr/>
              <a:r>
                <a:t>Prod - OnPrem</a:t>
              </a:r>
            </a:p>
          </p:txBody>
        </p:sp>
      </p:grpSp>
      <p:grpSp>
        <p:nvGrpSpPr>
          <p:cNvPr id="387" name="Group"/>
          <p:cNvGrpSpPr/>
          <p:nvPr/>
        </p:nvGrpSpPr>
        <p:grpSpPr>
          <a:xfrm>
            <a:off x="7266012" y="1302518"/>
            <a:ext cx="2807098" cy="2012249"/>
            <a:chOff x="0" y="0"/>
            <a:chExt cx="2807097" cy="2012247"/>
          </a:xfrm>
        </p:grpSpPr>
        <p:grpSp>
          <p:nvGrpSpPr>
            <p:cNvPr id="385" name="Group"/>
            <p:cNvGrpSpPr/>
            <p:nvPr/>
          </p:nvGrpSpPr>
          <p:grpSpPr>
            <a:xfrm>
              <a:off x="0" y="627621"/>
              <a:ext cx="2403558" cy="1384627"/>
              <a:chOff x="0" y="0"/>
              <a:chExt cx="2403557" cy="1384625"/>
            </a:xfrm>
          </p:grpSpPr>
          <p:pic>
            <p:nvPicPr>
              <p:cNvPr id="383" name="Picture 19" descr="Picture 19"/>
              <p:cNvPicPr>
                <a:picLocks noChangeAspect="1"/>
              </p:cNvPicPr>
              <p:nvPr/>
            </p:nvPicPr>
            <p:blipFill>
              <a:blip r:embed="rId2">
                <a:extLst/>
              </a:blip>
              <a:stretch>
                <a:fillRect/>
              </a:stretch>
            </p:blipFill>
            <p:spPr>
              <a:xfrm>
                <a:off x="986735" y="519702"/>
                <a:ext cx="1203939" cy="864924"/>
              </a:xfrm>
              <a:prstGeom prst="rect">
                <a:avLst/>
              </a:prstGeom>
              <a:ln w="12700" cap="flat">
                <a:noFill/>
                <a:miter lim="400000"/>
              </a:ln>
              <a:effectLst/>
            </p:spPr>
          </p:pic>
          <p:sp>
            <p:nvSpPr>
              <p:cNvPr id="384" name="Text Placeholder 16"/>
              <p:cNvSpPr txBox="1"/>
              <p:nvPr/>
            </p:nvSpPr>
            <p:spPr>
              <a:xfrm>
                <a:off x="0" y="0"/>
                <a:ext cx="2403558" cy="7929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rmAutofit fontScale="100000" lnSpcReduction="0"/>
              </a:bodyPr>
              <a:lstStyle/>
              <a:p>
                <a:pPr algn="l" defTabSz="484703">
                  <a:defRPr spc="60" sz="2124">
                    <a:solidFill>
                      <a:srgbClr val="1E6CB3"/>
                    </a:solidFill>
                  </a:defRPr>
                </a:pPr>
                <a:r>
                  <a:t>Docker Trusted </a:t>
                </a:r>
              </a:p>
              <a:p>
                <a:pPr algn="l" defTabSz="484703">
                  <a:defRPr spc="60" sz="2124">
                    <a:solidFill>
                      <a:srgbClr val="1E6CB3"/>
                    </a:solidFill>
                  </a:defRPr>
                </a:pPr>
                <a:r>
                  <a:t>Registry</a:t>
                </a:r>
              </a:p>
            </p:txBody>
          </p:sp>
        </p:grpSp>
        <p:sp>
          <p:nvSpPr>
            <p:cNvPr id="386" name="Text Placeholder 16"/>
            <p:cNvSpPr txBox="1"/>
            <p:nvPr/>
          </p:nvSpPr>
          <p:spPr>
            <a:xfrm>
              <a:off x="403540" y="0"/>
              <a:ext cx="2403558" cy="7100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normAutofit fontScale="100000" lnSpcReduction="0"/>
            </a:bodyPr>
            <a:lstStyle>
              <a:lvl1pPr algn="l" defTabSz="821530">
                <a:defRPr spc="94" sz="3300">
                  <a:solidFill>
                    <a:schemeClr val="accent4">
                      <a:lumOff val="10490"/>
                    </a:schemeClr>
                  </a:solidFill>
                </a:defRPr>
              </a:lvl1pPr>
            </a:lstStyle>
            <a:p>
              <a:pPr/>
              <a:r>
                <a:t>Prod - Cloud</a:t>
              </a:r>
            </a:p>
          </p:txBody>
        </p:sp>
      </p:grpSp>
      <p:sp>
        <p:nvSpPr>
          <p:cNvPr id="388" name="Line"/>
          <p:cNvSpPr/>
          <p:nvPr/>
        </p:nvSpPr>
        <p:spPr>
          <a:xfrm>
            <a:off x="5250779" y="3611599"/>
            <a:ext cx="1711516" cy="1238539"/>
          </a:xfrm>
          <a:prstGeom prst="line">
            <a:avLst/>
          </a:prstGeom>
          <a:ln w="76200">
            <a:solidFill>
              <a:srgbClr val="3F66B4"/>
            </a:solidFill>
            <a:tailEnd type="triangle"/>
          </a:ln>
        </p:spPr>
        <p:txBody>
          <a:bodyPr lIns="45718" tIns="45718" rIns="45718" bIns="45718"/>
          <a:lstStyle/>
          <a:p>
            <a:pPr defTabSz="821530">
              <a:defRPr sz="3200"/>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ext Placeholder 16"/>
          <p:cNvSpPr txBox="1"/>
          <p:nvPr>
            <p:ph type="body" sz="quarter" idx="1"/>
          </p:nvPr>
        </p:nvSpPr>
        <p:spPr>
          <a:xfrm>
            <a:off x="865416" y="636408"/>
            <a:ext cx="10124879" cy="932209"/>
          </a:xfrm>
          <a:prstGeom prst="rect">
            <a:avLst/>
          </a:prstGeom>
        </p:spPr>
        <p:txBody>
          <a:bodyPr/>
          <a:lstStyle>
            <a:lvl1pPr defTabSz="394334">
              <a:defRPr spc="144" sz="5040"/>
            </a:lvl1pPr>
          </a:lstStyle>
          <a:p>
            <a:pPr/>
            <a:r>
              <a:t>We GOT THIS…</a:t>
            </a:r>
          </a:p>
        </p:txBody>
      </p:sp>
      <p:sp>
        <p:nvSpPr>
          <p:cNvPr id="391" name="Known good source / Source of truth…"/>
          <p:cNvSpPr txBox="1"/>
          <p:nvPr/>
        </p:nvSpPr>
        <p:spPr>
          <a:xfrm>
            <a:off x="604143" y="1929733"/>
            <a:ext cx="8492083" cy="2668334"/>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Known good source / Source of truth</a:t>
            </a:r>
          </a:p>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Known good path / Chain of Custody</a:t>
            </a:r>
          </a:p>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CVE Scanning</a:t>
            </a:r>
          </a:p>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Repeatability and Automation</a:t>
            </a:r>
          </a:p>
          <a:p>
            <a:pPr marL="457200" indent="-317500" algn="l" defTabSz="457200">
              <a:lnSpc>
                <a:spcPts val="8000"/>
              </a:lnSpc>
              <a:buClr>
                <a:srgbClr val="000000"/>
              </a:buClr>
              <a:buSzPct val="100000"/>
              <a:buFont typeface="Arial"/>
              <a:buChar char="•"/>
              <a:defRPr sz="3500">
                <a:latin typeface="Arial"/>
                <a:ea typeface="Arial"/>
                <a:cs typeface="Arial"/>
                <a:sym typeface="Arial"/>
              </a:defRPr>
            </a:pPr>
            <a:r>
              <a:t>Cryptographic Assurance</a:t>
            </a:r>
          </a:p>
        </p:txBody>
      </p:sp>
      <p:pic>
        <p:nvPicPr>
          <p:cNvPr id="392" name="YfUwKg08jCrHJsvS7782goXJfR1X3w3FPCxqkq00vESWnV2oYYm6CjNbrnkpI0aJb1k66IunVfFNR6PtprC_LdpiSUcOHOSeU9q_6-MEucKhyIL_O5nIOv0OaSCrofLpOSk1JwI3I8Y.png" descr="YfUwKg08jCrHJsvS7782goXJfR1X3w3FPCxqkq00vESWnV2oYYm6CjNbrnkpI0aJb1k66IunVfFNR6PtprC_LdpiSUcOHOSeU9q_6-MEucKhyIL_O5nIOv0OaSCrofLpOSk1JwI3I8Y.png"/>
          <p:cNvPicPr>
            <a:picLocks noChangeAspect="1"/>
          </p:cNvPicPr>
          <p:nvPr/>
        </p:nvPicPr>
        <p:blipFill>
          <a:blip r:embed="rId2">
            <a:extLst/>
          </a:blip>
          <a:srcRect l="31607" t="174" r="0" b="174"/>
          <a:stretch>
            <a:fillRect/>
          </a:stretch>
        </p:blipFill>
        <p:spPr>
          <a:xfrm>
            <a:off x="8149835" y="3189416"/>
            <a:ext cx="3060954" cy="250987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itle Here"/>
          <p:cNvSpPr txBox="1"/>
          <p:nvPr/>
        </p:nvSpPr>
        <p:spPr>
          <a:xfrm>
            <a:off x="339118" y="121701"/>
            <a:ext cx="15981140" cy="1622307"/>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p>
            <a:pPr algn="l" defTabSz="369688">
              <a:defRPr spc="135" sz="4725">
                <a:solidFill>
                  <a:srgbClr val="1E6CB3"/>
                </a:solidFill>
              </a:defRPr>
            </a:pPr>
            <a:r>
              <a:t>What is NOT a Secure Supply Chain?</a:t>
            </a:r>
          </a:p>
          <a:p>
            <a:pPr algn="l" defTabSz="369688">
              <a:defRPr spc="135" sz="4725">
                <a:solidFill>
                  <a:srgbClr val="1E6CB3"/>
                </a:solidFill>
              </a:defRPr>
            </a:pPr>
            <a:r>
              <a:t>Don’t be Bruce!</a:t>
            </a:r>
          </a:p>
        </p:txBody>
      </p:sp>
      <p:grpSp>
        <p:nvGrpSpPr>
          <p:cNvPr id="288" name="Group"/>
          <p:cNvGrpSpPr/>
          <p:nvPr/>
        </p:nvGrpSpPr>
        <p:grpSpPr>
          <a:xfrm>
            <a:off x="2970245" y="2026729"/>
            <a:ext cx="6251510" cy="2804542"/>
            <a:chOff x="0" y="0"/>
            <a:chExt cx="6251509" cy="2804540"/>
          </a:xfrm>
        </p:grpSpPr>
        <p:pic>
          <p:nvPicPr>
            <p:cNvPr id="282" name="bruce.jpg" descr="bruce.jpg"/>
            <p:cNvPicPr>
              <a:picLocks noChangeAspect="1"/>
            </p:cNvPicPr>
            <p:nvPr/>
          </p:nvPicPr>
          <p:blipFill>
            <a:blip r:embed="rId2">
              <a:extLst/>
            </a:blip>
            <a:stretch>
              <a:fillRect/>
            </a:stretch>
          </p:blipFill>
          <p:spPr>
            <a:xfrm>
              <a:off x="312963" y="0"/>
              <a:ext cx="1951278" cy="2756567"/>
            </a:xfrm>
            <a:prstGeom prst="rect">
              <a:avLst/>
            </a:prstGeom>
            <a:ln w="12700" cap="flat">
              <a:noFill/>
              <a:miter lim="400000"/>
            </a:ln>
            <a:effectLst/>
          </p:spPr>
        </p:pic>
        <p:pic>
          <p:nvPicPr>
            <p:cNvPr id="283" name="bruce_lee.jpg" descr="bruce_lee.jpg"/>
            <p:cNvPicPr>
              <a:picLocks noChangeAspect="1"/>
            </p:cNvPicPr>
            <p:nvPr/>
          </p:nvPicPr>
          <p:blipFill>
            <a:blip r:embed="rId3">
              <a:extLst/>
            </a:blip>
            <a:srcRect l="11461" t="0" r="0" b="0"/>
            <a:stretch>
              <a:fillRect/>
            </a:stretch>
          </p:blipFill>
          <p:spPr>
            <a:xfrm>
              <a:off x="3453193" y="511048"/>
              <a:ext cx="2733136" cy="1734470"/>
            </a:xfrm>
            <a:prstGeom prst="rect">
              <a:avLst/>
            </a:prstGeom>
            <a:ln w="12700" cap="flat">
              <a:noFill/>
              <a:miter lim="400000"/>
            </a:ln>
            <a:effectLst/>
          </p:spPr>
        </p:pic>
        <p:sp>
          <p:nvSpPr>
            <p:cNvPr id="284" name="Line"/>
            <p:cNvSpPr/>
            <p:nvPr/>
          </p:nvSpPr>
          <p:spPr>
            <a:xfrm flipV="1">
              <a:off x="0" y="227337"/>
              <a:ext cx="2577204" cy="2577204"/>
            </a:xfrm>
            <a:prstGeom prst="line">
              <a:avLst/>
            </a:prstGeom>
            <a:noFill/>
            <a:ln w="127000" cap="flat">
              <a:solidFill>
                <a:schemeClr val="accent4"/>
              </a:solidFill>
              <a:prstDash val="solid"/>
              <a:round/>
            </a:ln>
            <a:effectLst/>
          </p:spPr>
          <p:txBody>
            <a:bodyPr wrap="square" lIns="45718" tIns="45718" rIns="45718" bIns="45718" numCol="1" anchor="t">
              <a:noAutofit/>
            </a:bodyPr>
            <a:lstStyle/>
            <a:p>
              <a:pPr/>
            </a:p>
          </p:txBody>
        </p:sp>
        <p:sp>
          <p:nvSpPr>
            <p:cNvPr id="285" name="Line"/>
            <p:cNvSpPr/>
            <p:nvPr/>
          </p:nvSpPr>
          <p:spPr>
            <a:xfrm flipH="1" flipV="1">
              <a:off x="0" y="227337"/>
              <a:ext cx="2577204" cy="2577204"/>
            </a:xfrm>
            <a:prstGeom prst="line">
              <a:avLst/>
            </a:prstGeom>
            <a:noFill/>
            <a:ln w="127000" cap="flat">
              <a:solidFill>
                <a:schemeClr val="accent4"/>
              </a:solidFill>
              <a:prstDash val="solid"/>
              <a:round/>
            </a:ln>
            <a:effectLst/>
          </p:spPr>
          <p:txBody>
            <a:bodyPr wrap="square" lIns="45718" tIns="45718" rIns="45718" bIns="45718" numCol="1" anchor="t">
              <a:noAutofit/>
            </a:bodyPr>
            <a:lstStyle/>
            <a:p>
              <a:pPr/>
            </a:p>
          </p:txBody>
        </p:sp>
        <p:sp>
          <p:nvSpPr>
            <p:cNvPr id="286" name="Line"/>
            <p:cNvSpPr/>
            <p:nvPr/>
          </p:nvSpPr>
          <p:spPr>
            <a:xfrm flipV="1">
              <a:off x="3674306" y="227337"/>
              <a:ext cx="2577204" cy="2577204"/>
            </a:xfrm>
            <a:prstGeom prst="line">
              <a:avLst/>
            </a:prstGeom>
            <a:noFill/>
            <a:ln w="127000" cap="flat">
              <a:solidFill>
                <a:schemeClr val="accent4"/>
              </a:solidFill>
              <a:prstDash val="solid"/>
              <a:round/>
            </a:ln>
            <a:effectLst/>
          </p:spPr>
          <p:txBody>
            <a:bodyPr wrap="square" lIns="45718" tIns="45718" rIns="45718" bIns="45718" numCol="1" anchor="t">
              <a:noAutofit/>
            </a:bodyPr>
            <a:lstStyle/>
            <a:p>
              <a:pPr/>
            </a:p>
          </p:txBody>
        </p:sp>
        <p:sp>
          <p:nvSpPr>
            <p:cNvPr id="287" name="Line"/>
            <p:cNvSpPr/>
            <p:nvPr/>
          </p:nvSpPr>
          <p:spPr>
            <a:xfrm flipH="1" flipV="1">
              <a:off x="3674306" y="227337"/>
              <a:ext cx="2577204" cy="2577204"/>
            </a:xfrm>
            <a:prstGeom prst="line">
              <a:avLst/>
            </a:prstGeom>
            <a:noFill/>
            <a:ln w="127000" cap="flat">
              <a:solidFill>
                <a:schemeClr val="accent4"/>
              </a:solidFill>
              <a:prstDash val="solid"/>
              <a:round/>
            </a:ln>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Title Here"/>
          <p:cNvSpPr txBox="1"/>
          <p:nvPr/>
        </p:nvSpPr>
        <p:spPr>
          <a:xfrm>
            <a:off x="339118" y="121701"/>
            <a:ext cx="15981140" cy="1622307"/>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normAutofit fontScale="100000" lnSpcReduction="0"/>
          </a:bodyPr>
          <a:lstStyle>
            <a:lvl1pPr algn="l" defTabSz="755808">
              <a:defRPr spc="276" sz="9660">
                <a:solidFill>
                  <a:srgbClr val="1E6CB3"/>
                </a:solidFill>
              </a:defRPr>
            </a:lvl1pPr>
          </a:lstStyle>
          <a:p>
            <a:pPr/>
            <a:r>
              <a:t>Don’t be Bruce!</a:t>
            </a:r>
          </a:p>
        </p:txBody>
      </p:sp>
      <p:grpSp>
        <p:nvGrpSpPr>
          <p:cNvPr id="401" name="Group"/>
          <p:cNvGrpSpPr/>
          <p:nvPr/>
        </p:nvGrpSpPr>
        <p:grpSpPr>
          <a:xfrm>
            <a:off x="3672815" y="1984400"/>
            <a:ext cx="4846370" cy="2174170"/>
            <a:chOff x="0" y="0"/>
            <a:chExt cx="4846369" cy="2174169"/>
          </a:xfrm>
        </p:grpSpPr>
        <p:pic>
          <p:nvPicPr>
            <p:cNvPr id="395" name="bruce.jpg" descr="bruce.jpg"/>
            <p:cNvPicPr>
              <a:picLocks noChangeAspect="1"/>
            </p:cNvPicPr>
            <p:nvPr/>
          </p:nvPicPr>
          <p:blipFill>
            <a:blip r:embed="rId2">
              <a:extLst/>
            </a:blip>
            <a:stretch>
              <a:fillRect/>
            </a:stretch>
          </p:blipFill>
          <p:spPr>
            <a:xfrm>
              <a:off x="242618" y="0"/>
              <a:ext cx="1512694" cy="2136978"/>
            </a:xfrm>
            <a:prstGeom prst="rect">
              <a:avLst/>
            </a:prstGeom>
            <a:ln w="12700" cap="flat">
              <a:noFill/>
              <a:miter lim="400000"/>
            </a:ln>
            <a:effectLst/>
          </p:spPr>
        </p:pic>
        <p:pic>
          <p:nvPicPr>
            <p:cNvPr id="396" name="bruce_lee.jpg" descr="bruce_lee.jpg"/>
            <p:cNvPicPr>
              <a:picLocks noChangeAspect="1"/>
            </p:cNvPicPr>
            <p:nvPr/>
          </p:nvPicPr>
          <p:blipFill>
            <a:blip r:embed="rId3">
              <a:extLst/>
            </a:blip>
            <a:srcRect l="11461" t="0" r="0" b="0"/>
            <a:stretch>
              <a:fillRect/>
            </a:stretch>
          </p:blipFill>
          <p:spPr>
            <a:xfrm>
              <a:off x="2677025" y="396181"/>
              <a:ext cx="2118814" cy="1344616"/>
            </a:xfrm>
            <a:prstGeom prst="rect">
              <a:avLst/>
            </a:prstGeom>
            <a:ln w="12700" cap="flat">
              <a:noFill/>
              <a:miter lim="400000"/>
            </a:ln>
            <a:effectLst/>
          </p:spPr>
        </p:pic>
        <p:sp>
          <p:nvSpPr>
            <p:cNvPr id="397" name="Line"/>
            <p:cNvSpPr/>
            <p:nvPr/>
          </p:nvSpPr>
          <p:spPr>
            <a:xfrm flipV="1">
              <a:off x="-1" y="176239"/>
              <a:ext cx="1997932" cy="1997931"/>
            </a:xfrm>
            <a:prstGeom prst="line">
              <a:avLst/>
            </a:prstGeom>
            <a:noFill/>
            <a:ln w="127000" cap="flat">
              <a:solidFill>
                <a:schemeClr val="accent4"/>
              </a:solidFill>
              <a:prstDash val="solid"/>
              <a:round/>
            </a:ln>
            <a:effectLst/>
          </p:spPr>
          <p:txBody>
            <a:bodyPr wrap="square" lIns="45718" tIns="45718" rIns="45718" bIns="45718" numCol="1" anchor="t">
              <a:noAutofit/>
            </a:bodyPr>
            <a:lstStyle/>
            <a:p>
              <a:pPr/>
            </a:p>
          </p:txBody>
        </p:sp>
        <p:sp>
          <p:nvSpPr>
            <p:cNvPr id="398" name="Line"/>
            <p:cNvSpPr/>
            <p:nvPr/>
          </p:nvSpPr>
          <p:spPr>
            <a:xfrm flipH="1" flipV="1">
              <a:off x="-1" y="176239"/>
              <a:ext cx="1997932" cy="1997931"/>
            </a:xfrm>
            <a:prstGeom prst="line">
              <a:avLst/>
            </a:prstGeom>
            <a:noFill/>
            <a:ln w="127000" cap="flat">
              <a:solidFill>
                <a:schemeClr val="accent4"/>
              </a:solidFill>
              <a:prstDash val="solid"/>
              <a:round/>
            </a:ln>
            <a:effectLst/>
          </p:spPr>
          <p:txBody>
            <a:bodyPr wrap="square" lIns="45718" tIns="45718" rIns="45718" bIns="45718" numCol="1" anchor="t">
              <a:noAutofit/>
            </a:bodyPr>
            <a:lstStyle/>
            <a:p>
              <a:pPr/>
            </a:p>
          </p:txBody>
        </p:sp>
        <p:sp>
          <p:nvSpPr>
            <p:cNvPr id="399" name="Line"/>
            <p:cNvSpPr/>
            <p:nvPr/>
          </p:nvSpPr>
          <p:spPr>
            <a:xfrm flipV="1">
              <a:off x="2848439" y="176239"/>
              <a:ext cx="1997931" cy="1997931"/>
            </a:xfrm>
            <a:prstGeom prst="line">
              <a:avLst/>
            </a:prstGeom>
            <a:noFill/>
            <a:ln w="127000" cap="flat">
              <a:solidFill>
                <a:schemeClr val="accent4"/>
              </a:solidFill>
              <a:prstDash val="solid"/>
              <a:round/>
            </a:ln>
            <a:effectLst/>
          </p:spPr>
          <p:txBody>
            <a:bodyPr wrap="square" lIns="45718" tIns="45718" rIns="45718" bIns="45718" numCol="1" anchor="t">
              <a:noAutofit/>
            </a:bodyPr>
            <a:lstStyle/>
            <a:p>
              <a:pPr/>
            </a:p>
          </p:txBody>
        </p:sp>
        <p:sp>
          <p:nvSpPr>
            <p:cNvPr id="400" name="Line"/>
            <p:cNvSpPr/>
            <p:nvPr/>
          </p:nvSpPr>
          <p:spPr>
            <a:xfrm flipH="1" flipV="1">
              <a:off x="2848439" y="176239"/>
              <a:ext cx="1997931" cy="1997931"/>
            </a:xfrm>
            <a:prstGeom prst="line">
              <a:avLst/>
            </a:prstGeom>
            <a:noFill/>
            <a:ln w="127000" cap="flat">
              <a:solidFill>
                <a:schemeClr val="accent4"/>
              </a:solidFill>
              <a:prstDash val="solid"/>
              <a:round/>
            </a:ln>
            <a:effectLst/>
          </p:spPr>
          <p:txBody>
            <a:bodyPr wrap="square" lIns="45718" tIns="45718" rIns="45718" bIns="45718" numCol="1" anchor="t">
              <a:noAutofit/>
            </a:bodyPr>
            <a:lstStyle/>
            <a:p>
              <a:pPr/>
            </a:p>
          </p:txBody>
        </p:sp>
      </p:grpSp>
      <p:sp>
        <p:nvSpPr>
          <p:cNvPr id="402" name="https://andyc.info/dnf19"/>
          <p:cNvSpPr txBox="1"/>
          <p:nvPr/>
        </p:nvSpPr>
        <p:spPr>
          <a:xfrm>
            <a:off x="282283" y="4398963"/>
            <a:ext cx="11627433" cy="1539874"/>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sz="9000">
                <a:solidFill>
                  <a:schemeClr val="accent2">
                    <a:lumOff val="-4436"/>
                  </a:schemeClr>
                </a:solidFill>
              </a:defRPr>
            </a:lvl1pPr>
          </a:lstStyle>
          <a:p>
            <a:pPr/>
            <a:r>
              <a:t>https://andyc.info/dnf19</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ext Placeholder 16"/>
          <p:cNvSpPr txBox="1"/>
          <p:nvPr>
            <p:ph type="body" sz="quarter" idx="1"/>
          </p:nvPr>
        </p:nvSpPr>
        <p:spPr>
          <a:xfrm>
            <a:off x="1567432" y="661808"/>
            <a:ext cx="9057136" cy="932209"/>
          </a:xfrm>
          <a:prstGeom prst="rect">
            <a:avLst/>
          </a:prstGeom>
        </p:spPr>
        <p:txBody>
          <a:bodyPr/>
          <a:lstStyle>
            <a:lvl1pPr defTabSz="394334">
              <a:defRPr spc="144" sz="5040"/>
            </a:lvl1pPr>
          </a:lstStyle>
          <a:p>
            <a:pPr/>
            <a:r>
              <a:t>What is a Secure Supply Chain?</a:t>
            </a:r>
          </a:p>
        </p:txBody>
      </p:sp>
      <p:sp>
        <p:nvSpPr>
          <p:cNvPr id="291"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312067" y="1688950"/>
            <a:ext cx="10075866" cy="3480100"/>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p>
            <a:pPr marL="125730" indent="-125730" algn="l" defTabSz="451842">
              <a:buClr>
                <a:srgbClr val="5E5E5E"/>
              </a:buClr>
              <a:buSzPct val="100000"/>
              <a:buChar char="•"/>
              <a:defRPr sz="4290">
                <a:latin typeface="+mj-lt"/>
                <a:ea typeface="+mj-ea"/>
                <a:cs typeface="+mj-cs"/>
                <a:sym typeface="Helvetica"/>
              </a:defRPr>
            </a:pPr>
            <a:r>
              <a:t>Known good source / Source of Truth</a:t>
            </a:r>
          </a:p>
          <a:p>
            <a:pPr marL="125730" indent="-125730" algn="l" defTabSz="451842">
              <a:buClr>
                <a:srgbClr val="5E5E5E"/>
              </a:buClr>
              <a:buSzPct val="100000"/>
              <a:buChar char="•"/>
              <a:defRPr sz="4290">
                <a:latin typeface="+mj-lt"/>
                <a:ea typeface="+mj-ea"/>
                <a:cs typeface="+mj-cs"/>
                <a:sym typeface="Helvetica"/>
              </a:defRPr>
            </a:pPr>
            <a:r>
              <a:t>Known good path / Chain of Custody</a:t>
            </a:r>
          </a:p>
          <a:p>
            <a:pPr marL="125730" indent="-125730" algn="l" defTabSz="451842">
              <a:buClr>
                <a:srgbClr val="5E5E5E"/>
              </a:buClr>
              <a:buSzPct val="100000"/>
              <a:buChar char="•"/>
              <a:defRPr sz="4290">
                <a:latin typeface="+mj-lt"/>
                <a:ea typeface="+mj-ea"/>
                <a:cs typeface="+mj-cs"/>
                <a:sym typeface="Helvetica"/>
              </a:defRPr>
            </a:pPr>
            <a:r>
              <a:t>CVE Scanning</a:t>
            </a:r>
          </a:p>
          <a:p>
            <a:pPr marL="125730" indent="-125730" algn="l" defTabSz="451842">
              <a:buClr>
                <a:srgbClr val="5E5E5E"/>
              </a:buClr>
              <a:buSzPct val="100000"/>
              <a:buChar char="•"/>
              <a:defRPr sz="4290">
                <a:latin typeface="+mj-lt"/>
                <a:ea typeface="+mj-ea"/>
                <a:cs typeface="+mj-cs"/>
                <a:sym typeface="Helvetica"/>
              </a:defRPr>
            </a:pPr>
            <a:r>
              <a:t>Repeatability and Automation</a:t>
            </a:r>
          </a:p>
          <a:p>
            <a:pPr marL="125730" indent="-125730" algn="l" defTabSz="451842">
              <a:buClr>
                <a:srgbClr val="5E5E5E"/>
              </a:buClr>
              <a:buSzPct val="100000"/>
              <a:buChar char="•"/>
              <a:defRPr sz="4290">
                <a:latin typeface="+mj-lt"/>
                <a:ea typeface="+mj-ea"/>
                <a:cs typeface="+mj-cs"/>
                <a:sym typeface="Helvetica"/>
              </a:defRPr>
            </a:pPr>
            <a:r>
              <a:t>Cryptographic Assurance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ext Placeholder 16"/>
          <p:cNvSpPr txBox="1"/>
          <p:nvPr>
            <p:ph type="body" sz="quarter" idx="1"/>
          </p:nvPr>
        </p:nvSpPr>
        <p:spPr>
          <a:xfrm>
            <a:off x="865416" y="636408"/>
            <a:ext cx="10124879" cy="932209"/>
          </a:xfrm>
          <a:prstGeom prst="rect">
            <a:avLst/>
          </a:prstGeom>
        </p:spPr>
        <p:txBody>
          <a:bodyPr/>
          <a:lstStyle>
            <a:lvl1pPr defTabSz="394334">
              <a:defRPr spc="144" sz="5040"/>
            </a:lvl1pPr>
          </a:lstStyle>
          <a:p>
            <a:pPr/>
            <a:r>
              <a:t>Container Fire?</a:t>
            </a:r>
          </a:p>
        </p:txBody>
      </p:sp>
      <p:pic>
        <p:nvPicPr>
          <p:cNvPr id="294" name="NitricAcidSpillUganda.jpg" descr="NitricAcidSpillUganda.jpg"/>
          <p:cNvPicPr>
            <a:picLocks noChangeAspect="1"/>
          </p:cNvPicPr>
          <p:nvPr/>
        </p:nvPicPr>
        <p:blipFill>
          <a:blip r:embed="rId2">
            <a:extLst/>
          </a:blip>
          <a:stretch>
            <a:fillRect/>
          </a:stretch>
        </p:blipFill>
        <p:spPr>
          <a:xfrm>
            <a:off x="3755941" y="1582547"/>
            <a:ext cx="4680118" cy="369290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ext Placeholder 16"/>
          <p:cNvSpPr txBox="1"/>
          <p:nvPr>
            <p:ph type="body" sz="quarter" idx="1"/>
          </p:nvPr>
        </p:nvSpPr>
        <p:spPr>
          <a:xfrm>
            <a:off x="865416" y="636408"/>
            <a:ext cx="10124879" cy="932209"/>
          </a:xfrm>
          <a:prstGeom prst="rect">
            <a:avLst/>
          </a:prstGeom>
        </p:spPr>
        <p:txBody>
          <a:bodyPr/>
          <a:lstStyle>
            <a:lvl1pPr defTabSz="394334">
              <a:defRPr spc="144" sz="5040"/>
            </a:lvl1pPr>
          </a:lstStyle>
          <a:p>
            <a:pPr/>
            <a:r>
              <a:t>Honestly Why?</a:t>
            </a:r>
          </a:p>
        </p:txBody>
      </p:sp>
      <p:pic>
        <p:nvPicPr>
          <p:cNvPr id="297" name="Screen Shot 2019-04-01 at 11.13.01 AM.jpg" descr="Screen Shot 2019-04-01 at 11.13.01 AM.jpg"/>
          <p:cNvPicPr>
            <a:picLocks noChangeAspect="1"/>
          </p:cNvPicPr>
          <p:nvPr/>
        </p:nvPicPr>
        <p:blipFill>
          <a:blip r:embed="rId2">
            <a:extLst/>
          </a:blip>
          <a:stretch>
            <a:fillRect/>
          </a:stretch>
        </p:blipFill>
        <p:spPr>
          <a:xfrm>
            <a:off x="864907" y="1652756"/>
            <a:ext cx="10462186" cy="355248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ext Placeholder 16"/>
          <p:cNvSpPr txBox="1"/>
          <p:nvPr>
            <p:ph type="body" sz="quarter" idx="1"/>
          </p:nvPr>
        </p:nvSpPr>
        <p:spPr>
          <a:xfrm>
            <a:off x="865416" y="636408"/>
            <a:ext cx="10124879" cy="932209"/>
          </a:xfrm>
          <a:prstGeom prst="rect">
            <a:avLst/>
          </a:prstGeom>
        </p:spPr>
        <p:txBody>
          <a:bodyPr/>
          <a:lstStyle>
            <a:lvl1pPr defTabSz="402550">
              <a:lnSpc>
                <a:spcPct val="90000"/>
              </a:lnSpc>
              <a:defRPr spc="154" sz="5096"/>
            </a:lvl1pPr>
          </a:lstStyle>
          <a:p>
            <a:pPr/>
            <a:r>
              <a:t>Man in the Middle?</a:t>
            </a:r>
          </a:p>
        </p:txBody>
      </p:sp>
      <p:sp>
        <p:nvSpPr>
          <p:cNvPr id="300" name="Lorem ipsum dolor sit amet, consectetuer adipiscing elit, sed diam nonummy nibh euismod tincidunt ut laoreet dolore magna aliquam erat volutpat. Ut wisi enim ad minim veniam, quis nostrud exerci tation ullamcorper suscipit lobortis nisl ut aliquip ex ea commodo consequat."/>
          <p:cNvSpPr txBox="1"/>
          <p:nvPr/>
        </p:nvSpPr>
        <p:spPr>
          <a:xfrm>
            <a:off x="1192484" y="1891034"/>
            <a:ext cx="9807032" cy="3075932"/>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ormAutofit fontScale="100000" lnSpcReduction="0"/>
          </a:bodyPr>
          <a:lstStyle/>
          <a:p>
            <a:pPr algn="l" defTabSz="517564">
              <a:defRPr sz="3780">
                <a:latin typeface="+mj-lt"/>
                <a:ea typeface="+mj-ea"/>
                <a:cs typeface="+mj-cs"/>
                <a:sym typeface="Helvetica"/>
              </a:defRPr>
            </a:pPr>
            <a:r>
              <a:t>Docker pull from 35k feet!</a:t>
            </a:r>
          </a:p>
          <a:p>
            <a:pPr algn="l" defTabSz="517564">
              <a:defRPr sz="3780">
                <a:solidFill>
                  <a:srgbClr val="5E5E5E"/>
                </a:solidFill>
                <a:latin typeface="+mj-lt"/>
                <a:ea typeface="+mj-ea"/>
                <a:cs typeface="+mj-cs"/>
                <a:sym typeface="Helvetica"/>
              </a:defRPr>
            </a:pPr>
          </a:p>
          <a:p>
            <a:pPr algn="l" defTabSz="517564">
              <a:defRPr sz="3780">
                <a:solidFill>
                  <a:srgbClr val="5E5E5E"/>
                </a:solidFill>
                <a:latin typeface="+mj-lt"/>
                <a:ea typeface="+mj-ea"/>
                <a:cs typeface="+mj-cs"/>
                <a:sym typeface="Helvetica"/>
              </a:defRPr>
            </a:pPr>
          </a:p>
          <a:p>
            <a:pPr algn="l" defTabSz="517564">
              <a:defRPr sz="3780">
                <a:solidFill>
                  <a:srgbClr val="5E5E5E"/>
                </a:solidFill>
                <a:latin typeface="+mj-lt"/>
                <a:ea typeface="+mj-ea"/>
                <a:cs typeface="+mj-cs"/>
                <a:sym typeface="Helvetica"/>
              </a:defRPr>
            </a:pPr>
          </a:p>
        </p:txBody>
      </p:sp>
      <p:pic>
        <p:nvPicPr>
          <p:cNvPr id="301" name="Screen Shot 2018-06-11 at 6.10.34 PM.jpg" descr="Screen Shot 2018-06-11 at 6.10.34 PM.jpg"/>
          <p:cNvPicPr>
            <a:picLocks noChangeAspect="1"/>
          </p:cNvPicPr>
          <p:nvPr/>
        </p:nvPicPr>
        <p:blipFill>
          <a:blip r:embed="rId2">
            <a:extLst/>
          </a:blip>
          <a:stretch>
            <a:fillRect/>
          </a:stretch>
        </p:blipFill>
        <p:spPr>
          <a:xfrm>
            <a:off x="1764088" y="2852151"/>
            <a:ext cx="8663824" cy="115369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ext Placeholder 16"/>
          <p:cNvSpPr txBox="1"/>
          <p:nvPr>
            <p:ph type="body" sz="quarter" idx="1"/>
          </p:nvPr>
        </p:nvSpPr>
        <p:spPr>
          <a:xfrm>
            <a:off x="865416" y="636408"/>
            <a:ext cx="10124879" cy="932209"/>
          </a:xfrm>
          <a:prstGeom prst="rect">
            <a:avLst/>
          </a:prstGeom>
        </p:spPr>
        <p:txBody>
          <a:bodyPr/>
          <a:lstStyle>
            <a:lvl1pPr defTabSz="394334">
              <a:defRPr spc="144" sz="5040"/>
            </a:lvl1pPr>
          </a:lstStyle>
          <a:p>
            <a:pPr/>
            <a:r>
              <a:t>Replay Attack? </a:t>
            </a:r>
          </a:p>
        </p:txBody>
      </p:sp>
      <p:pic>
        <p:nvPicPr>
          <p:cNvPr id="304" name="Image" descr="Image"/>
          <p:cNvPicPr>
            <a:picLocks noChangeAspect="1"/>
          </p:cNvPicPr>
          <p:nvPr/>
        </p:nvPicPr>
        <p:blipFill>
          <a:blip r:embed="rId2">
            <a:extLst/>
          </a:blip>
          <a:stretch>
            <a:fillRect/>
          </a:stretch>
        </p:blipFill>
        <p:spPr>
          <a:xfrm>
            <a:off x="2693763" y="1684284"/>
            <a:ext cx="6804474" cy="382751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ext Placeholder 16"/>
          <p:cNvSpPr txBox="1"/>
          <p:nvPr>
            <p:ph type="body" sz="quarter" idx="1"/>
          </p:nvPr>
        </p:nvSpPr>
        <p:spPr>
          <a:xfrm>
            <a:off x="852716" y="776108"/>
            <a:ext cx="10124879" cy="932209"/>
          </a:xfrm>
          <a:prstGeom prst="rect">
            <a:avLst/>
          </a:prstGeom>
        </p:spPr>
        <p:txBody>
          <a:bodyPr/>
          <a:lstStyle>
            <a:lvl1pPr defTabSz="394334">
              <a:defRPr spc="144" sz="5040"/>
            </a:lvl1pPr>
          </a:lstStyle>
          <a:p>
            <a:pPr/>
            <a:r>
              <a:t>Vulnerabilities?</a:t>
            </a:r>
          </a:p>
        </p:txBody>
      </p:sp>
      <p:pic>
        <p:nvPicPr>
          <p:cNvPr id="307" name="image001.png" descr="image001.png"/>
          <p:cNvPicPr>
            <a:picLocks noChangeAspect="1"/>
          </p:cNvPicPr>
          <p:nvPr/>
        </p:nvPicPr>
        <p:blipFill>
          <a:blip r:embed="rId2">
            <a:extLst/>
          </a:blip>
          <a:srcRect l="48659" t="53376" r="18007" b="13289"/>
          <a:stretch>
            <a:fillRect/>
          </a:stretch>
        </p:blipFill>
        <p:spPr>
          <a:xfrm>
            <a:off x="1105098" y="2054026"/>
            <a:ext cx="9981816" cy="275009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ext Placeholder 16"/>
          <p:cNvSpPr txBox="1"/>
          <p:nvPr>
            <p:ph type="body" sz="quarter" idx="1"/>
          </p:nvPr>
        </p:nvSpPr>
        <p:spPr>
          <a:xfrm>
            <a:off x="865416" y="636408"/>
            <a:ext cx="10124879" cy="932209"/>
          </a:xfrm>
          <a:prstGeom prst="rect">
            <a:avLst/>
          </a:prstGeom>
        </p:spPr>
        <p:txBody>
          <a:bodyPr/>
          <a:lstStyle>
            <a:lvl1pPr defTabSz="394334">
              <a:defRPr spc="144" sz="5040"/>
            </a:lvl1pPr>
          </a:lstStyle>
          <a:p>
            <a:pPr/>
            <a:r>
              <a:t>Automation = Repeatability</a:t>
            </a:r>
          </a:p>
        </p:txBody>
      </p:sp>
      <p:pic>
        <p:nvPicPr>
          <p:cNvPr id="310" name="arm.jpg" descr="arm.jpg"/>
          <p:cNvPicPr>
            <a:picLocks noChangeAspect="1"/>
          </p:cNvPicPr>
          <p:nvPr/>
        </p:nvPicPr>
        <p:blipFill>
          <a:blip r:embed="rId2">
            <a:extLst/>
          </a:blip>
          <a:stretch>
            <a:fillRect/>
          </a:stretch>
        </p:blipFill>
        <p:spPr>
          <a:xfrm>
            <a:off x="3369189" y="1635342"/>
            <a:ext cx="7714222" cy="3857111"/>
          </a:xfrm>
          <a:prstGeom prst="rect">
            <a:avLst/>
          </a:prstGeom>
          <a:ln w="12700">
            <a:miter lim="400000"/>
          </a:ln>
        </p:spPr>
      </p:pic>
      <p:pic>
        <p:nvPicPr>
          <p:cNvPr id="311" name="TsrBU-zWpnUN-dveGp9wIwUCWFHEpw-x4RLIaQgmiiq8P3RwgCyL809Jczu_aXVxKQ3K7tXTR2_hEgo2O78p0T8sVIAsLxGs4P3l4woSXxuWipQXEgTOzImWLUITaTWv22LKErv6aj8.png" descr="TsrBU-zWpnUN-dveGp9wIwUCWFHEpw-x4RLIaQgmiiq8P3RwgCyL809Jczu_aXVxKQ3K7tXTR2_hEgo2O78p0T8sVIAsLxGs4P3l4woSXxuWipQXEgTOzImWLUITaTWv22LKErv6aj8.png"/>
          <p:cNvPicPr>
            <a:picLocks noChangeAspect="1"/>
          </p:cNvPicPr>
          <p:nvPr/>
        </p:nvPicPr>
        <p:blipFill>
          <a:blip r:embed="rId3">
            <a:extLst/>
          </a:blip>
          <a:stretch>
            <a:fillRect/>
          </a:stretch>
        </p:blipFill>
        <p:spPr>
          <a:xfrm>
            <a:off x="999381" y="2369399"/>
            <a:ext cx="1730529" cy="238899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2954A1"/>
      </a:accent1>
      <a:accent2>
        <a:srgbClr val="172F5A"/>
      </a:accent2>
      <a:accent3>
        <a:srgbClr val="1C3664"/>
      </a:accent3>
      <a:accent4>
        <a:srgbClr val="EF3B39"/>
      </a:accent4>
      <a:accent5>
        <a:srgbClr val="FFCD34"/>
      </a:accent5>
      <a:accent6>
        <a:srgbClr val="4BBFA6"/>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2954A1"/>
      </a:accent1>
      <a:accent2>
        <a:srgbClr val="172F5A"/>
      </a:accent2>
      <a:accent3>
        <a:srgbClr val="1C3664"/>
      </a:accent3>
      <a:accent4>
        <a:srgbClr val="EF3B39"/>
      </a:accent4>
      <a:accent5>
        <a:srgbClr val="FFCD34"/>
      </a:accent5>
      <a:accent6>
        <a:srgbClr val="4BBFA6"/>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6" tIns="71436" rIns="71436" bIns="71436" numCol="1" spcCol="38100" rtlCol="0" anchor="ctr" upright="0">
        <a:spAutoFit/>
      </a:bodyPr>
      <a:lstStyle>
        <a:defPPr marL="0" marR="0" indent="0" algn="ctr" defTabSz="410766"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000000"/>
            </a:solidFill>
            <a:effectLst/>
            <a:uFillTx/>
            <a:latin typeface="Impact"/>
            <a:ea typeface="Impact"/>
            <a:cs typeface="Impact"/>
            <a:sym typeface="Impac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